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60" r:id="rId2"/>
    <p:sldId id="557" r:id="rId3"/>
    <p:sldId id="558" r:id="rId4"/>
    <p:sldId id="511" r:id="rId5"/>
    <p:sldId id="512" r:id="rId6"/>
    <p:sldId id="515" r:id="rId7"/>
    <p:sldId id="513" r:id="rId8"/>
    <p:sldId id="541" r:id="rId9"/>
    <p:sldId id="542" r:id="rId10"/>
    <p:sldId id="516" r:id="rId11"/>
    <p:sldId id="543" r:id="rId12"/>
    <p:sldId id="544" r:id="rId13"/>
    <p:sldId id="545" r:id="rId14"/>
    <p:sldId id="546" r:id="rId15"/>
    <p:sldId id="547" r:id="rId16"/>
    <p:sldId id="549" r:id="rId17"/>
    <p:sldId id="550" r:id="rId18"/>
    <p:sldId id="551" r:id="rId19"/>
    <p:sldId id="552" r:id="rId20"/>
    <p:sldId id="554" r:id="rId21"/>
    <p:sldId id="559" r:id="rId22"/>
    <p:sldId id="553" r:id="rId23"/>
    <p:sldId id="548" r:id="rId24"/>
    <p:sldId id="555" r:id="rId25"/>
    <p:sldId id="556" r:id="rId26"/>
    <p:sldId id="562" r:id="rId27"/>
    <p:sldId id="56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2" autoAdjust="0"/>
    <p:restoredTop sz="83754" autoAdjust="0"/>
  </p:normalViewPr>
  <p:slideViewPr>
    <p:cSldViewPr snapToGrid="0">
      <p:cViewPr>
        <p:scale>
          <a:sx n="96" d="100"/>
          <a:sy n="96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E0135556-77E0-FC4E-A148-2D6E3E20F76A}"/>
    <pc:docChg chg="sldOrd">
      <pc:chgData name="li bo" userId="86e360d6c7446f46" providerId="LiveId" clId="{E0135556-77E0-FC4E-A148-2D6E3E20F76A}" dt="2023-03-23T15:29:50.567" v="0" actId="20578"/>
      <pc:docMkLst>
        <pc:docMk/>
      </pc:docMkLst>
      <pc:sldChg chg="ord">
        <pc:chgData name="li bo" userId="86e360d6c7446f46" providerId="LiveId" clId="{E0135556-77E0-FC4E-A148-2D6E3E20F76A}" dt="2023-03-23T15:29:50.567" v="0" actId="20578"/>
        <pc:sldMkLst>
          <pc:docMk/>
          <pc:sldMk cId="3826255920" sldId="560"/>
        </pc:sldMkLst>
      </pc:sldChg>
    </pc:docChg>
  </pc:docChgLst>
  <pc:docChgLst>
    <pc:chgData name="li bo" userId="86e360d6c7446f46" providerId="LiveId" clId="{CFDCB5FF-3A77-45BB-B947-E596DBB1160A}"/>
    <pc:docChg chg="undo redo custSel addSld delSld modSld">
      <pc:chgData name="li bo" userId="86e360d6c7446f46" providerId="LiveId" clId="{CFDCB5FF-3A77-45BB-B947-E596DBB1160A}" dt="2023-01-06T10:08:58.285" v="14513" actId="2696"/>
      <pc:docMkLst>
        <pc:docMk/>
      </pc:docMkLst>
      <pc:sldChg chg="del">
        <pc:chgData name="li bo" userId="86e360d6c7446f46" providerId="LiveId" clId="{CFDCB5FF-3A77-45BB-B947-E596DBB1160A}" dt="2022-04-09T15:40:00.835" v="1198" actId="47"/>
        <pc:sldMkLst>
          <pc:docMk/>
          <pc:sldMk cId="3676473977" sldId="256"/>
        </pc:sldMkLst>
      </pc:sldChg>
      <pc:sldChg chg="addSp delSp modSp add del">
        <pc:chgData name="li bo" userId="86e360d6c7446f46" providerId="LiveId" clId="{CFDCB5FF-3A77-45BB-B947-E596DBB1160A}" dt="2022-04-11T05:29:29.863" v="5793" actId="47"/>
        <pc:sldMkLst>
          <pc:docMk/>
          <pc:sldMk cId="48678447" sldId="509"/>
        </pc:sldMkLst>
        <pc:spChg chg="add del mod">
          <ac:chgData name="li bo" userId="86e360d6c7446f46" providerId="LiveId" clId="{CFDCB5FF-3A77-45BB-B947-E596DBB1160A}" dt="2022-04-09T07:39:31.123" v="2"/>
          <ac:spMkLst>
            <pc:docMk/>
            <pc:sldMk cId="48678447" sldId="509"/>
            <ac:spMk id="5" creationId="{B158D0A9-6AB5-4190-86A2-6604D5F6A101}"/>
          </ac:spMkLst>
        </pc:spChg>
        <pc:spChg chg="add del mod">
          <ac:chgData name="li bo" userId="86e360d6c7446f46" providerId="LiveId" clId="{CFDCB5FF-3A77-45BB-B947-E596DBB1160A}" dt="2022-04-09T07:39:36.104" v="4"/>
          <ac:spMkLst>
            <pc:docMk/>
            <pc:sldMk cId="48678447" sldId="509"/>
            <ac:spMk id="6" creationId="{EC17D10B-3D20-4D44-9CF9-485175C63348}"/>
          </ac:spMkLst>
        </pc:spChg>
        <pc:spChg chg="add del mod">
          <ac:chgData name="li bo" userId="86e360d6c7446f46" providerId="LiveId" clId="{CFDCB5FF-3A77-45BB-B947-E596DBB1160A}" dt="2022-04-09T07:39:49.022" v="6"/>
          <ac:spMkLst>
            <pc:docMk/>
            <pc:sldMk cId="48678447" sldId="509"/>
            <ac:spMk id="7" creationId="{8E210841-F371-47FA-A5A6-125F5732DB21}"/>
          </ac:spMkLst>
        </pc:spChg>
        <pc:spChg chg="del">
          <ac:chgData name="li bo" userId="86e360d6c7446f46" providerId="LiveId" clId="{CFDCB5FF-3A77-45BB-B947-E596DBB1160A}" dt="2022-04-09T07:40:03.856" v="7"/>
          <ac:spMkLst>
            <pc:docMk/>
            <pc:sldMk cId="48678447" sldId="509"/>
            <ac:spMk id="8" creationId="{19F2848D-7CC1-4F32-96C2-72B42C262E19}"/>
          </ac:spMkLst>
        </pc:spChg>
      </pc:sldChg>
      <pc:sldChg chg="addSp delSp modSp new add del mod modAnim">
        <pc:chgData name="li bo" userId="86e360d6c7446f46" providerId="LiveId" clId="{CFDCB5FF-3A77-45BB-B947-E596DBB1160A}" dt="2023-01-06T10:08:58.285" v="14513" actId="2696"/>
        <pc:sldMkLst>
          <pc:docMk/>
          <pc:sldMk cId="862128133" sldId="510"/>
        </pc:sldMkLst>
        <pc:spChg chg="del">
          <ac:chgData name="li bo" userId="86e360d6c7446f46" providerId="LiveId" clId="{CFDCB5FF-3A77-45BB-B947-E596DBB1160A}" dt="2022-04-09T07:40:07.634" v="9" actId="478"/>
          <ac:spMkLst>
            <pc:docMk/>
            <pc:sldMk cId="862128133" sldId="510"/>
            <ac:spMk id="2" creationId="{C9CFE17C-00AE-4C62-8F3A-B7F034F04A14}"/>
          </ac:spMkLst>
        </pc:spChg>
        <pc:spChg chg="del">
          <ac:chgData name="li bo" userId="86e360d6c7446f46" providerId="LiveId" clId="{CFDCB5FF-3A77-45BB-B947-E596DBB1160A}" dt="2022-04-09T07:40:07.634" v="9" actId="478"/>
          <ac:spMkLst>
            <pc:docMk/>
            <pc:sldMk cId="862128133" sldId="510"/>
            <ac:spMk id="3" creationId="{C98589C2-3379-4C66-8A3D-47B10A274DA7}"/>
          </ac:spMkLst>
        </pc:spChg>
        <pc:spChg chg="add mod">
          <ac:chgData name="li bo" userId="86e360d6c7446f46" providerId="LiveId" clId="{CFDCB5FF-3A77-45BB-B947-E596DBB1160A}" dt="2022-04-10T15:04:36.128" v="3558" actId="20577"/>
          <ac:spMkLst>
            <pc:docMk/>
            <pc:sldMk cId="862128133" sldId="510"/>
            <ac:spMk id="4" creationId="{343186CC-A85D-4FD9-9D24-50E8C2A7BE6D}"/>
          </ac:spMkLst>
        </pc:spChg>
        <pc:spChg chg="add mod">
          <ac:chgData name="li bo" userId="86e360d6c7446f46" providerId="LiveId" clId="{CFDCB5FF-3A77-45BB-B947-E596DBB1160A}" dt="2022-04-12T03:52:27.436" v="13538" actId="20577"/>
          <ac:spMkLst>
            <pc:docMk/>
            <pc:sldMk cId="862128133" sldId="510"/>
            <ac:spMk id="5" creationId="{9E2478E7-0E32-44B0-8CDC-85188E0F3163}"/>
          </ac:spMkLst>
        </pc:spChg>
        <pc:picChg chg="add mod">
          <ac:chgData name="li bo" userId="86e360d6c7446f46" providerId="LiveId" clId="{CFDCB5FF-3A77-45BB-B947-E596DBB1160A}" dt="2022-04-10T15:06:23.561" v="3675" actId="1076"/>
          <ac:picMkLst>
            <pc:docMk/>
            <pc:sldMk cId="862128133" sldId="510"/>
            <ac:picMk id="7" creationId="{979FBA18-E749-484A-BD4E-55F6BFFD78C2}"/>
          </ac:picMkLst>
        </pc:picChg>
      </pc:sldChg>
      <pc:sldChg chg="del">
        <pc:chgData name="li bo" userId="86e360d6c7446f46" providerId="LiveId" clId="{CFDCB5FF-3A77-45BB-B947-E596DBB1160A}" dt="2022-04-09T07:39:28.168" v="0" actId="47"/>
        <pc:sldMkLst>
          <pc:docMk/>
          <pc:sldMk cId="1733040957" sldId="510"/>
        </pc:sldMkLst>
      </pc:sldChg>
      <pc:sldChg chg="addSp delSp modSp new add del mod modAnim">
        <pc:chgData name="li bo" userId="86e360d6c7446f46" providerId="LiveId" clId="{CFDCB5FF-3A77-45BB-B947-E596DBB1160A}" dt="2022-04-12T03:39:56.294" v="13349"/>
        <pc:sldMkLst>
          <pc:docMk/>
          <pc:sldMk cId="2238750688" sldId="511"/>
        </pc:sldMkLst>
        <pc:spChg chg="del">
          <ac:chgData name="li bo" userId="86e360d6c7446f46" providerId="LiveId" clId="{CFDCB5FF-3A77-45BB-B947-E596DBB1160A}" dt="2022-04-09T07:42:30.616" v="31" actId="478"/>
          <ac:spMkLst>
            <pc:docMk/>
            <pc:sldMk cId="2238750688" sldId="511"/>
            <ac:spMk id="2" creationId="{01249057-935B-44C7-A4BB-98D1B8DFA196}"/>
          </ac:spMkLst>
        </pc:spChg>
        <pc:spChg chg="del">
          <ac:chgData name="li bo" userId="86e360d6c7446f46" providerId="LiveId" clId="{CFDCB5FF-3A77-45BB-B947-E596DBB1160A}" dt="2022-04-09T07:42:30.616" v="31" actId="478"/>
          <ac:spMkLst>
            <pc:docMk/>
            <pc:sldMk cId="2238750688" sldId="511"/>
            <ac:spMk id="3" creationId="{84F161BC-C586-403D-B44F-BB2645F6CFEC}"/>
          </ac:spMkLst>
        </pc:spChg>
        <pc:spChg chg="add mod">
          <ac:chgData name="li bo" userId="86e360d6c7446f46" providerId="LiveId" clId="{CFDCB5FF-3A77-45BB-B947-E596DBB1160A}" dt="2022-04-09T14:50:10.616" v="695" actId="20577"/>
          <ac:spMkLst>
            <pc:docMk/>
            <pc:sldMk cId="2238750688" sldId="511"/>
            <ac:spMk id="4" creationId="{B9AFA04A-1E2E-4A23-A813-1809565E9785}"/>
          </ac:spMkLst>
        </pc:spChg>
        <pc:spChg chg="add mod">
          <ac:chgData name="li bo" userId="86e360d6c7446f46" providerId="LiveId" clId="{CFDCB5FF-3A77-45BB-B947-E596DBB1160A}" dt="2022-04-09T15:26:53.717" v="893" actId="1076"/>
          <ac:spMkLst>
            <pc:docMk/>
            <pc:sldMk cId="2238750688" sldId="511"/>
            <ac:spMk id="5" creationId="{8B002440-A85B-4A4D-8638-B2D0D1197D07}"/>
          </ac:spMkLst>
        </pc:spChg>
        <pc:spChg chg="add mod">
          <ac:chgData name="li bo" userId="86e360d6c7446f46" providerId="LiveId" clId="{CFDCB5FF-3A77-45BB-B947-E596DBB1160A}" dt="2022-04-09T14:49:58.504" v="691" actId="1076"/>
          <ac:spMkLst>
            <pc:docMk/>
            <pc:sldMk cId="2238750688" sldId="511"/>
            <ac:spMk id="10" creationId="{BA59A970-068D-4033-8B16-507BEB70E848}"/>
          </ac:spMkLst>
        </pc:spChg>
        <pc:spChg chg="add mod">
          <ac:chgData name="li bo" userId="86e360d6c7446f46" providerId="LiveId" clId="{CFDCB5FF-3A77-45BB-B947-E596DBB1160A}" dt="2022-04-09T15:42:34.675" v="1224" actId="20577"/>
          <ac:spMkLst>
            <pc:docMk/>
            <pc:sldMk cId="2238750688" sldId="511"/>
            <ac:spMk id="12" creationId="{2A08C717-5159-45C8-A46D-0152E7A7A36D}"/>
          </ac:spMkLst>
        </pc:spChg>
        <pc:spChg chg="add mod">
          <ac:chgData name="li bo" userId="86e360d6c7446f46" providerId="LiveId" clId="{CFDCB5FF-3A77-45BB-B947-E596DBB1160A}" dt="2022-04-09T14:41:55.830" v="602" actId="20577"/>
          <ac:spMkLst>
            <pc:docMk/>
            <pc:sldMk cId="2238750688" sldId="511"/>
            <ac:spMk id="14" creationId="{373D457D-020B-4A76-889A-15BF685F91BB}"/>
          </ac:spMkLst>
        </pc:spChg>
        <pc:spChg chg="add mod">
          <ac:chgData name="li bo" userId="86e360d6c7446f46" providerId="LiveId" clId="{CFDCB5FF-3A77-45BB-B947-E596DBB1160A}" dt="2022-04-09T14:49:58.504" v="691" actId="1076"/>
          <ac:spMkLst>
            <pc:docMk/>
            <pc:sldMk cId="2238750688" sldId="511"/>
            <ac:spMk id="15" creationId="{8255ECF8-467A-4811-9BF6-7AF89965AEB3}"/>
          </ac:spMkLst>
        </pc:spChg>
        <pc:picChg chg="add mod ord">
          <ac:chgData name="li bo" userId="86e360d6c7446f46" providerId="LiveId" clId="{CFDCB5FF-3A77-45BB-B947-E596DBB1160A}" dt="2022-04-09T15:26:56.053" v="894" actId="1076"/>
          <ac:picMkLst>
            <pc:docMk/>
            <pc:sldMk cId="2238750688" sldId="511"/>
            <ac:picMk id="7" creationId="{8FFD77BE-9F04-4BEB-A02B-FB9ED1884331}"/>
          </ac:picMkLst>
        </pc:picChg>
        <pc:picChg chg="add mod">
          <ac:chgData name="li bo" userId="86e360d6c7446f46" providerId="LiveId" clId="{CFDCB5FF-3A77-45BB-B947-E596DBB1160A}" dt="2022-04-09T14:49:58.504" v="691" actId="1076"/>
          <ac:picMkLst>
            <pc:docMk/>
            <pc:sldMk cId="2238750688" sldId="511"/>
            <ac:picMk id="9" creationId="{6BB44782-7E19-4018-A778-6F5812C9D569}"/>
          </ac:picMkLst>
        </pc:picChg>
        <pc:picChg chg="add mod">
          <ac:chgData name="li bo" userId="86e360d6c7446f46" providerId="LiveId" clId="{CFDCB5FF-3A77-45BB-B947-E596DBB1160A}" dt="2022-04-09T14:41:23.769" v="594" actId="1076"/>
          <ac:picMkLst>
            <pc:docMk/>
            <pc:sldMk cId="2238750688" sldId="511"/>
            <ac:picMk id="1026" creationId="{5695DE76-851C-455E-BD13-4636AA485AF8}"/>
          </ac:picMkLst>
        </pc:picChg>
      </pc:sldChg>
      <pc:sldChg chg="addSp delSp modSp new add del mod modAnim">
        <pc:chgData name="li bo" userId="86e360d6c7446f46" providerId="LiveId" clId="{CFDCB5FF-3A77-45BB-B947-E596DBB1160A}" dt="2022-04-12T03:40:21.861" v="13354"/>
        <pc:sldMkLst>
          <pc:docMk/>
          <pc:sldMk cId="3911336044" sldId="512"/>
        </pc:sldMkLst>
        <pc:spChg chg="del">
          <ac:chgData name="li bo" userId="86e360d6c7446f46" providerId="LiveId" clId="{CFDCB5FF-3A77-45BB-B947-E596DBB1160A}" dt="2022-04-09T14:42:09.657" v="605" actId="478"/>
          <ac:spMkLst>
            <pc:docMk/>
            <pc:sldMk cId="3911336044" sldId="512"/>
            <ac:spMk id="2" creationId="{902073DC-A705-4C49-8968-17EB02F01E42}"/>
          </ac:spMkLst>
        </pc:spChg>
        <pc:spChg chg="del">
          <ac:chgData name="li bo" userId="86e360d6c7446f46" providerId="LiveId" clId="{CFDCB5FF-3A77-45BB-B947-E596DBB1160A}" dt="2022-04-09T14:42:09.657" v="605" actId="478"/>
          <ac:spMkLst>
            <pc:docMk/>
            <pc:sldMk cId="3911336044" sldId="512"/>
            <ac:spMk id="3" creationId="{316E0549-4D66-4866-A463-A2C18755094F}"/>
          </ac:spMkLst>
        </pc:spChg>
        <pc:spChg chg="add mod">
          <ac:chgData name="li bo" userId="86e360d6c7446f46" providerId="LiveId" clId="{CFDCB5FF-3A77-45BB-B947-E596DBB1160A}" dt="2022-04-09T14:50:20.462" v="699" actId="20577"/>
          <ac:spMkLst>
            <pc:docMk/>
            <pc:sldMk cId="3911336044" sldId="512"/>
            <ac:spMk id="4" creationId="{E76B74F4-C0E1-410D-AECF-EDD97F02502A}"/>
          </ac:spMkLst>
        </pc:spChg>
        <pc:spChg chg="add mod">
          <ac:chgData name="li bo" userId="86e360d6c7446f46" providerId="LiveId" clId="{CFDCB5FF-3A77-45BB-B947-E596DBB1160A}" dt="2022-04-09T15:35:20.511" v="1081" actId="20577"/>
          <ac:spMkLst>
            <pc:docMk/>
            <pc:sldMk cId="3911336044" sldId="512"/>
            <ac:spMk id="6" creationId="{FDAACD49-593B-4767-8883-236C53A65B0F}"/>
          </ac:spMkLst>
        </pc:spChg>
        <pc:picChg chg="add mod modCrop">
          <ac:chgData name="li bo" userId="86e360d6c7446f46" providerId="LiveId" clId="{CFDCB5FF-3A77-45BB-B947-E596DBB1160A}" dt="2022-04-09T15:28:52.477" v="946" actId="1076"/>
          <ac:picMkLst>
            <pc:docMk/>
            <pc:sldMk cId="3911336044" sldId="512"/>
            <ac:picMk id="5" creationId="{FDBE16B5-C672-4333-9BB4-6B5917E67988}"/>
          </ac:picMkLst>
        </pc:picChg>
      </pc:sldChg>
      <pc:sldChg chg="addSp delSp modSp new add del mod modAnim">
        <pc:chgData name="li bo" userId="86e360d6c7446f46" providerId="LiveId" clId="{CFDCB5FF-3A77-45BB-B947-E596DBB1160A}" dt="2022-04-12T15:51:53.943" v="14195"/>
        <pc:sldMkLst>
          <pc:docMk/>
          <pc:sldMk cId="2804548722" sldId="513"/>
        </pc:sldMkLst>
        <pc:spChg chg="del">
          <ac:chgData name="li bo" userId="86e360d6c7446f46" providerId="LiveId" clId="{CFDCB5FF-3A77-45BB-B947-E596DBB1160A}" dt="2022-04-09T15:09:15.321" v="773" actId="478"/>
          <ac:spMkLst>
            <pc:docMk/>
            <pc:sldMk cId="2804548722" sldId="513"/>
            <ac:spMk id="2" creationId="{B9F99AA7-B5B3-47E7-9D38-EEE34C075AF7}"/>
          </ac:spMkLst>
        </pc:spChg>
        <pc:spChg chg="del">
          <ac:chgData name="li bo" userId="86e360d6c7446f46" providerId="LiveId" clId="{CFDCB5FF-3A77-45BB-B947-E596DBB1160A}" dt="2022-04-09T15:09:15.321" v="773" actId="478"/>
          <ac:spMkLst>
            <pc:docMk/>
            <pc:sldMk cId="2804548722" sldId="513"/>
            <ac:spMk id="3" creationId="{AB7F454E-AF23-4328-8B10-8D4151D3E941}"/>
          </ac:spMkLst>
        </pc:spChg>
        <pc:spChg chg="add del">
          <ac:chgData name="li bo" userId="86e360d6c7446f46" providerId="LiveId" clId="{CFDCB5FF-3A77-45BB-B947-E596DBB1160A}" dt="2022-04-09T15:09:20.429" v="775" actId="22"/>
          <ac:spMkLst>
            <pc:docMk/>
            <pc:sldMk cId="2804548722" sldId="513"/>
            <ac:spMk id="5" creationId="{BBE73C24-70B9-4CE7-9FCC-37E30BEDF037}"/>
          </ac:spMkLst>
        </pc:spChg>
        <pc:spChg chg="add mod">
          <ac:chgData name="li bo" userId="86e360d6c7446f46" providerId="LiveId" clId="{CFDCB5FF-3A77-45BB-B947-E596DBB1160A}" dt="2022-04-09T15:55:29.729" v="1618" actId="403"/>
          <ac:spMkLst>
            <pc:docMk/>
            <pc:sldMk cId="2804548722" sldId="513"/>
            <ac:spMk id="6" creationId="{5E1F9D26-1579-4870-BAE5-704C3A2FD692}"/>
          </ac:spMkLst>
        </pc:spChg>
        <pc:spChg chg="add del mod">
          <ac:chgData name="li bo" userId="86e360d6c7446f46" providerId="LiveId" clId="{CFDCB5FF-3A77-45BB-B947-E596DBB1160A}" dt="2022-04-09T15:17:02.504" v="785" actId="478"/>
          <ac:spMkLst>
            <pc:docMk/>
            <pc:sldMk cId="2804548722" sldId="513"/>
            <ac:spMk id="8" creationId="{1D6A591A-85DB-4A60-8261-94CAF122802F}"/>
          </ac:spMkLst>
        </pc:spChg>
        <pc:spChg chg="add mod">
          <ac:chgData name="li bo" userId="86e360d6c7446f46" providerId="LiveId" clId="{CFDCB5FF-3A77-45BB-B947-E596DBB1160A}" dt="2022-04-09T15:21:28.570" v="859" actId="1076"/>
          <ac:spMkLst>
            <pc:docMk/>
            <pc:sldMk cId="2804548722" sldId="513"/>
            <ac:spMk id="14" creationId="{288FA0B6-3BF4-4465-B1C9-6793A42DC733}"/>
          </ac:spMkLst>
        </pc:spChg>
        <pc:spChg chg="add mod">
          <ac:chgData name="li bo" userId="86e360d6c7446f46" providerId="LiveId" clId="{CFDCB5FF-3A77-45BB-B947-E596DBB1160A}" dt="2022-04-09T15:23:52.821" v="891" actId="20577"/>
          <ac:spMkLst>
            <pc:docMk/>
            <pc:sldMk cId="2804548722" sldId="513"/>
            <ac:spMk id="16" creationId="{4B31F538-3F91-4671-AA99-EB8D03C224B6}"/>
          </ac:spMkLst>
        </pc:spChg>
        <pc:picChg chg="add del">
          <ac:chgData name="li bo" userId="86e360d6c7446f46" providerId="LiveId" clId="{CFDCB5FF-3A77-45BB-B947-E596DBB1160A}" dt="2022-04-10T13:51:46.276" v="2069" actId="22"/>
          <ac:picMkLst>
            <pc:docMk/>
            <pc:sldMk cId="2804548722" sldId="513"/>
            <ac:picMk id="3" creationId="{7068F30E-B4D4-4E18-8B05-BD6536C10F59}"/>
          </ac:picMkLst>
        </pc:picChg>
        <pc:picChg chg="add mod modCrop">
          <ac:chgData name="li bo" userId="86e360d6c7446f46" providerId="LiveId" clId="{CFDCB5FF-3A77-45BB-B947-E596DBB1160A}" dt="2022-04-09T15:22:37.333" v="885" actId="1076"/>
          <ac:picMkLst>
            <pc:docMk/>
            <pc:sldMk cId="2804548722" sldId="513"/>
            <ac:picMk id="7" creationId="{FBFBF7CB-1A5F-405D-A0A4-A0390CF80099}"/>
          </ac:picMkLst>
        </pc:picChg>
        <pc:picChg chg="add mod">
          <ac:chgData name="li bo" userId="86e360d6c7446f46" providerId="LiveId" clId="{CFDCB5FF-3A77-45BB-B947-E596DBB1160A}" dt="2022-04-09T15:20:48.039" v="851" actId="1076"/>
          <ac:picMkLst>
            <pc:docMk/>
            <pc:sldMk cId="2804548722" sldId="513"/>
            <ac:picMk id="10" creationId="{73DF8493-B1E6-4234-90A7-EB5C57F6CF57}"/>
          </ac:picMkLst>
        </pc:picChg>
        <pc:picChg chg="add mod modCrop">
          <ac:chgData name="li bo" userId="86e360d6c7446f46" providerId="LiveId" clId="{CFDCB5FF-3A77-45BB-B947-E596DBB1160A}" dt="2022-04-09T15:22:37.333" v="885" actId="1076"/>
          <ac:picMkLst>
            <pc:docMk/>
            <pc:sldMk cId="2804548722" sldId="513"/>
            <ac:picMk id="11" creationId="{07FCCD80-DDB2-4B22-B4A5-0017F149AC84}"/>
          </ac:picMkLst>
        </pc:picChg>
        <pc:picChg chg="add mod">
          <ac:chgData name="li bo" userId="86e360d6c7446f46" providerId="LiveId" clId="{CFDCB5FF-3A77-45BB-B947-E596DBB1160A}" dt="2022-04-09T15:20:48.039" v="851" actId="1076"/>
          <ac:picMkLst>
            <pc:docMk/>
            <pc:sldMk cId="2804548722" sldId="513"/>
            <ac:picMk id="13" creationId="{CBF8F6A9-89FE-4EC1-8D96-993FEA3A312B}"/>
          </ac:picMkLst>
        </pc:picChg>
      </pc:sldChg>
      <pc:sldChg chg="addSp delSp modSp new del mod">
        <pc:chgData name="li bo" userId="86e360d6c7446f46" providerId="LiveId" clId="{CFDCB5FF-3A77-45BB-B947-E596DBB1160A}" dt="2022-04-09T15:36:45.760" v="1123" actId="47"/>
        <pc:sldMkLst>
          <pc:docMk/>
          <pc:sldMk cId="4041412730" sldId="514"/>
        </pc:sldMkLst>
        <pc:spChg chg="del">
          <ac:chgData name="li bo" userId="86e360d6c7446f46" providerId="LiveId" clId="{CFDCB5FF-3A77-45BB-B947-E596DBB1160A}" dt="2022-04-09T15:23:34.133" v="888" actId="478"/>
          <ac:spMkLst>
            <pc:docMk/>
            <pc:sldMk cId="4041412730" sldId="514"/>
            <ac:spMk id="2" creationId="{1A3A53EF-847C-4F0B-A8BC-DC5C49DBFAB1}"/>
          </ac:spMkLst>
        </pc:spChg>
        <pc:spChg chg="del">
          <ac:chgData name="li bo" userId="86e360d6c7446f46" providerId="LiveId" clId="{CFDCB5FF-3A77-45BB-B947-E596DBB1160A}" dt="2022-04-09T15:23:34.133" v="888" actId="478"/>
          <ac:spMkLst>
            <pc:docMk/>
            <pc:sldMk cId="4041412730" sldId="514"/>
            <ac:spMk id="3" creationId="{75CDF006-B411-485A-8B95-D1AFAE892ADA}"/>
          </ac:spMkLst>
        </pc:spChg>
        <pc:spChg chg="add mod">
          <ac:chgData name="li bo" userId="86e360d6c7446f46" providerId="LiveId" clId="{CFDCB5FF-3A77-45BB-B947-E596DBB1160A}" dt="2022-04-09T15:23:38.054" v="889"/>
          <ac:spMkLst>
            <pc:docMk/>
            <pc:sldMk cId="4041412730" sldId="514"/>
            <ac:spMk id="4" creationId="{4F75D4CD-51F6-4483-BAE4-14760C8D7B45}"/>
          </ac:spMkLst>
        </pc:spChg>
      </pc:sldChg>
      <pc:sldChg chg="addSp delSp modSp new add del mod modAnim modNotesTx">
        <pc:chgData name="li bo" userId="86e360d6c7446f46" providerId="LiveId" clId="{CFDCB5FF-3A77-45BB-B947-E596DBB1160A}" dt="2022-04-12T03:40:47.272" v="13362"/>
        <pc:sldMkLst>
          <pc:docMk/>
          <pc:sldMk cId="38299569" sldId="515"/>
        </pc:sldMkLst>
        <pc:spChg chg="del">
          <ac:chgData name="li bo" userId="86e360d6c7446f46" providerId="LiveId" clId="{CFDCB5FF-3A77-45BB-B947-E596DBB1160A}" dt="2022-04-09T15:35:25.931" v="1083" actId="478"/>
          <ac:spMkLst>
            <pc:docMk/>
            <pc:sldMk cId="38299569" sldId="515"/>
            <ac:spMk id="2" creationId="{1DCC0D15-26F6-4A74-9F93-F7622B6A0078}"/>
          </ac:spMkLst>
        </pc:spChg>
        <pc:spChg chg="del">
          <ac:chgData name="li bo" userId="86e360d6c7446f46" providerId="LiveId" clId="{CFDCB5FF-3A77-45BB-B947-E596DBB1160A}" dt="2022-04-09T15:35:25.931" v="1083" actId="478"/>
          <ac:spMkLst>
            <pc:docMk/>
            <pc:sldMk cId="38299569" sldId="515"/>
            <ac:spMk id="3" creationId="{442FB3AE-C14D-4BAD-ABBB-CE40D282B2E8}"/>
          </ac:spMkLst>
        </pc:spChg>
        <pc:spChg chg="add mod">
          <ac:chgData name="li bo" userId="86e360d6c7446f46" providerId="LiveId" clId="{CFDCB5FF-3A77-45BB-B947-E596DBB1160A}" dt="2022-04-09T15:55:24.994" v="1617" actId="404"/>
          <ac:spMkLst>
            <pc:docMk/>
            <pc:sldMk cId="38299569" sldId="515"/>
            <ac:spMk id="4" creationId="{E9D80FC0-DD11-461A-A8B3-6A1F526A5DCC}"/>
          </ac:spMkLst>
        </pc:spChg>
        <pc:spChg chg="add mod">
          <ac:chgData name="li bo" userId="86e360d6c7446f46" providerId="LiveId" clId="{CFDCB5FF-3A77-45BB-B947-E596DBB1160A}" dt="2022-04-11T16:34:06.949" v="12098" actId="12"/>
          <ac:spMkLst>
            <pc:docMk/>
            <pc:sldMk cId="38299569" sldId="515"/>
            <ac:spMk id="5" creationId="{4DE7F16E-8C4D-46EB-B446-CC351C7A601D}"/>
          </ac:spMkLst>
        </pc:spChg>
        <pc:spChg chg="add mod">
          <ac:chgData name="li bo" userId="86e360d6c7446f46" providerId="LiveId" clId="{CFDCB5FF-3A77-45BB-B947-E596DBB1160A}" dt="2022-04-09T15:59:37.906" v="1642" actId="1076"/>
          <ac:spMkLst>
            <pc:docMk/>
            <pc:sldMk cId="38299569" sldId="515"/>
            <ac:spMk id="7" creationId="{E3E05A30-E3CA-490E-9082-3D8AF50143C4}"/>
          </ac:spMkLst>
        </pc:spChg>
        <pc:picChg chg="add mod">
          <ac:chgData name="li bo" userId="86e360d6c7446f46" providerId="LiveId" clId="{CFDCB5FF-3A77-45BB-B947-E596DBB1160A}" dt="2022-04-09T15:59:32.490" v="1640" actId="1076"/>
          <ac:picMkLst>
            <pc:docMk/>
            <pc:sldMk cId="38299569" sldId="515"/>
            <ac:picMk id="6" creationId="{EBC1F1AC-86A5-43E9-82A8-D7B6EB2CCC93}"/>
          </ac:picMkLst>
        </pc:picChg>
        <pc:picChg chg="add del mod">
          <ac:chgData name="li bo" userId="86e360d6c7446f46" providerId="LiveId" clId="{CFDCB5FF-3A77-45BB-B947-E596DBB1160A}" dt="2022-04-09T15:56:59.061" v="1624" actId="478"/>
          <ac:picMkLst>
            <pc:docMk/>
            <pc:sldMk cId="38299569" sldId="515"/>
            <ac:picMk id="4098" creationId="{F894F189-DAB7-4590-933F-BAA17AFAF219}"/>
          </ac:picMkLst>
        </pc:picChg>
        <pc:picChg chg="add mod">
          <ac:chgData name="li bo" userId="86e360d6c7446f46" providerId="LiveId" clId="{CFDCB5FF-3A77-45BB-B947-E596DBB1160A}" dt="2022-04-10T15:41:32.029" v="4659" actId="1076"/>
          <ac:picMkLst>
            <pc:docMk/>
            <pc:sldMk cId="38299569" sldId="515"/>
            <ac:picMk id="4100" creationId="{05C4630D-6B11-4959-844F-A7E8C7AA898A}"/>
          </ac:picMkLst>
        </pc:picChg>
      </pc:sldChg>
      <pc:sldChg chg="addSp delSp modSp new add del mod">
        <pc:chgData name="li bo" userId="86e360d6c7446f46" providerId="LiveId" clId="{CFDCB5FF-3A77-45BB-B947-E596DBB1160A}" dt="2022-04-11T05:29:29.863" v="5793" actId="47"/>
        <pc:sldMkLst>
          <pc:docMk/>
          <pc:sldMk cId="1118922842" sldId="516"/>
        </pc:sldMkLst>
        <pc:spChg chg="del">
          <ac:chgData name="li bo" userId="86e360d6c7446f46" providerId="LiveId" clId="{CFDCB5FF-3A77-45BB-B947-E596DBB1160A}" dt="2022-04-09T15:36:25.204" v="1086" actId="478"/>
          <ac:spMkLst>
            <pc:docMk/>
            <pc:sldMk cId="1118922842" sldId="516"/>
            <ac:spMk id="2" creationId="{992EBF73-7DD2-44FC-97AB-EA5AA1B26234}"/>
          </ac:spMkLst>
        </pc:spChg>
        <pc:spChg chg="del">
          <ac:chgData name="li bo" userId="86e360d6c7446f46" providerId="LiveId" clId="{CFDCB5FF-3A77-45BB-B947-E596DBB1160A}" dt="2022-04-09T15:36:25.204" v="1086" actId="478"/>
          <ac:spMkLst>
            <pc:docMk/>
            <pc:sldMk cId="1118922842" sldId="516"/>
            <ac:spMk id="3" creationId="{7AA3EF67-C623-4C76-AFCE-F8578987692E}"/>
          </ac:spMkLst>
        </pc:spChg>
        <pc:spChg chg="add mod">
          <ac:chgData name="li bo" userId="86e360d6c7446f46" providerId="LiveId" clId="{CFDCB5FF-3A77-45BB-B947-E596DBB1160A}" dt="2022-04-10T13:56:51.751" v="2158"/>
          <ac:spMkLst>
            <pc:docMk/>
            <pc:sldMk cId="1118922842" sldId="516"/>
            <ac:spMk id="4" creationId="{4E0381D3-D5B3-49BF-B871-4350ED56EFDB}"/>
          </ac:spMkLst>
        </pc:spChg>
        <pc:spChg chg="add mod">
          <ac:chgData name="li bo" userId="86e360d6c7446f46" providerId="LiveId" clId="{CFDCB5FF-3A77-45BB-B947-E596DBB1160A}" dt="2022-04-10T14:17:04.979" v="2366" actId="14100"/>
          <ac:spMkLst>
            <pc:docMk/>
            <pc:sldMk cId="1118922842" sldId="516"/>
            <ac:spMk id="10" creationId="{64D70573-73B5-44F7-B592-5B689B348E98}"/>
          </ac:spMkLst>
        </pc:spChg>
        <pc:spChg chg="add mod">
          <ac:chgData name="li bo" userId="86e360d6c7446f46" providerId="LiveId" clId="{CFDCB5FF-3A77-45BB-B947-E596DBB1160A}" dt="2022-04-10T14:17:11.589" v="2367" actId="1076"/>
          <ac:spMkLst>
            <pc:docMk/>
            <pc:sldMk cId="1118922842" sldId="516"/>
            <ac:spMk id="11" creationId="{B834E126-7B8B-4510-A409-341721691E07}"/>
          </ac:spMkLst>
        </pc:spChg>
        <pc:spChg chg="add mod">
          <ac:chgData name="li bo" userId="86e360d6c7446f46" providerId="LiveId" clId="{CFDCB5FF-3A77-45BB-B947-E596DBB1160A}" dt="2022-04-10T14:17:11.589" v="2367" actId="1076"/>
          <ac:spMkLst>
            <pc:docMk/>
            <pc:sldMk cId="1118922842" sldId="516"/>
            <ac:spMk id="12" creationId="{1F3E5072-F7FF-4DE1-9960-AA08F9B01381}"/>
          </ac:spMkLst>
        </pc:spChg>
        <pc:picChg chg="add del mod">
          <ac:chgData name="li bo" userId="86e360d6c7446f46" providerId="LiveId" clId="{CFDCB5FF-3A77-45BB-B947-E596DBB1160A}" dt="2022-04-10T13:57:15.417" v="2168" actId="22"/>
          <ac:picMkLst>
            <pc:docMk/>
            <pc:sldMk cId="1118922842" sldId="516"/>
            <ac:picMk id="3" creationId="{6716EBAE-B31A-489D-98A6-DAFBE5F27F2A}"/>
          </ac:picMkLst>
        </pc:picChg>
        <pc:picChg chg="add mod">
          <ac:chgData name="li bo" userId="86e360d6c7446f46" providerId="LiveId" clId="{CFDCB5FF-3A77-45BB-B947-E596DBB1160A}" dt="2022-04-10T14:17:11.589" v="2367" actId="1076"/>
          <ac:picMkLst>
            <pc:docMk/>
            <pc:sldMk cId="1118922842" sldId="516"/>
            <ac:picMk id="6" creationId="{3D2AC749-2D41-4143-B4EF-EB97F2376C8E}"/>
          </ac:picMkLst>
        </pc:picChg>
        <pc:picChg chg="add mod">
          <ac:chgData name="li bo" userId="86e360d6c7446f46" providerId="LiveId" clId="{CFDCB5FF-3A77-45BB-B947-E596DBB1160A}" dt="2022-04-10T14:17:11.589" v="2367" actId="1076"/>
          <ac:picMkLst>
            <pc:docMk/>
            <pc:sldMk cId="1118922842" sldId="516"/>
            <ac:picMk id="8" creationId="{21C1AB72-4253-4FF7-88A8-9FCE85E198F1}"/>
          </ac:picMkLst>
        </pc:picChg>
      </pc:sldChg>
      <pc:sldChg chg="addSp modSp add del mod modTransition modAnim">
        <pc:chgData name="li bo" userId="86e360d6c7446f46" providerId="LiveId" clId="{CFDCB5FF-3A77-45BB-B947-E596DBB1160A}" dt="2023-01-06T10:07:29.555" v="14498" actId="47"/>
        <pc:sldMkLst>
          <pc:docMk/>
          <pc:sldMk cId="2601570045" sldId="517"/>
        </pc:sldMkLst>
        <pc:spChg chg="mod">
          <ac:chgData name="li bo" userId="86e360d6c7446f46" providerId="LiveId" clId="{CFDCB5FF-3A77-45BB-B947-E596DBB1160A}" dt="2022-04-12T14:19:02.358" v="14145" actId="14100"/>
          <ac:spMkLst>
            <pc:docMk/>
            <pc:sldMk cId="2601570045" sldId="517"/>
            <ac:spMk id="5" creationId="{7B6FE5B4-3BC0-4F65-BF3C-6024E705C435}"/>
          </ac:spMkLst>
        </pc:spChg>
        <pc:spChg chg="mod">
          <ac:chgData name="li bo" userId="86e360d6c7446f46" providerId="LiveId" clId="{CFDCB5FF-3A77-45BB-B947-E596DBB1160A}" dt="2022-04-12T14:14:58.846" v="13914" actId="1076"/>
          <ac:spMkLst>
            <pc:docMk/>
            <pc:sldMk cId="2601570045" sldId="517"/>
            <ac:spMk id="8" creationId="{2ECDBFF0-154C-4530-9F60-3592EE67866F}"/>
          </ac:spMkLst>
        </pc:spChg>
        <pc:spChg chg="add mod">
          <ac:chgData name="li bo" userId="86e360d6c7446f46" providerId="LiveId" clId="{CFDCB5FF-3A77-45BB-B947-E596DBB1160A}" dt="2022-04-12T14:19:14.412" v="14146" actId="1076"/>
          <ac:spMkLst>
            <pc:docMk/>
            <pc:sldMk cId="2601570045" sldId="517"/>
            <ac:spMk id="10" creationId="{63893391-DF14-4F78-BA07-EBA1BF5D436B}"/>
          </ac:spMkLst>
        </pc:spChg>
        <pc:spChg chg="mod">
          <ac:chgData name="li bo" userId="86e360d6c7446f46" providerId="LiveId" clId="{CFDCB5FF-3A77-45BB-B947-E596DBB1160A}" dt="2022-04-12T14:16:01.959" v="13936" actId="20577"/>
          <ac:spMkLst>
            <pc:docMk/>
            <pc:sldMk cId="2601570045" sldId="517"/>
            <ac:spMk id="12" creationId="{9F8F3214-6BB5-46E2-9408-4F6D972E48A5}"/>
          </ac:spMkLst>
        </pc:spChg>
        <pc:picChg chg="mod">
          <ac:chgData name="li bo" userId="86e360d6c7446f46" providerId="LiveId" clId="{CFDCB5FF-3A77-45BB-B947-E596DBB1160A}" dt="2022-04-12T14:14:38.352" v="13912" actId="1076"/>
          <ac:picMkLst>
            <pc:docMk/>
            <pc:sldMk cId="2601570045" sldId="517"/>
            <ac:picMk id="7" creationId="{3CCE49E6-D6C6-4030-A9FD-3944587856B3}"/>
          </ac:picMkLst>
        </pc:picChg>
        <pc:picChg chg="add mod">
          <ac:chgData name="li bo" userId="86e360d6c7446f46" providerId="LiveId" clId="{CFDCB5FF-3A77-45BB-B947-E596DBB1160A}" dt="2022-04-12T14:19:14.412" v="14146" actId="1076"/>
          <ac:picMkLst>
            <pc:docMk/>
            <pc:sldMk cId="2601570045" sldId="517"/>
            <ac:picMk id="9" creationId="{A91EE64A-4706-4DAD-8A94-E7378A44A9AE}"/>
          </ac:picMkLst>
        </pc:picChg>
      </pc:sldChg>
      <pc:sldChg chg="add del modTransition modAnim">
        <pc:chgData name="li bo" userId="86e360d6c7446f46" providerId="LiveId" clId="{CFDCB5FF-3A77-45BB-B947-E596DBB1160A}" dt="2023-01-06T10:07:29.555" v="14498" actId="47"/>
        <pc:sldMkLst>
          <pc:docMk/>
          <pc:sldMk cId="3932276760" sldId="523"/>
        </pc:sldMkLst>
      </pc:sldChg>
      <pc:sldChg chg="add del modAnim">
        <pc:chgData name="li bo" userId="86e360d6c7446f46" providerId="LiveId" clId="{CFDCB5FF-3A77-45BB-B947-E596DBB1160A}" dt="2022-04-10T09:20:36.697" v="1948" actId="47"/>
        <pc:sldMkLst>
          <pc:docMk/>
          <pc:sldMk cId="3283513531" sldId="524"/>
        </pc:sldMkLst>
      </pc:sldChg>
      <pc:sldChg chg="addSp delSp modSp add del mod">
        <pc:chgData name="li bo" userId="86e360d6c7446f46" providerId="LiveId" clId="{CFDCB5FF-3A77-45BB-B947-E596DBB1160A}" dt="2023-01-06T10:07:39.973" v="14499" actId="47"/>
        <pc:sldMkLst>
          <pc:docMk/>
          <pc:sldMk cId="2864142876" sldId="525"/>
        </pc:sldMkLst>
        <pc:spChg chg="mod">
          <ac:chgData name="li bo" userId="86e360d6c7446f46" providerId="LiveId" clId="{CFDCB5FF-3A77-45BB-B947-E596DBB1160A}" dt="2022-04-12T14:37:02.557" v="14155" actId="1076"/>
          <ac:spMkLst>
            <pc:docMk/>
            <pc:sldMk cId="2864142876" sldId="525"/>
            <ac:spMk id="12" creationId="{79D18DF9-02BF-42EA-9DB5-D37ACEC312CB}"/>
          </ac:spMkLst>
        </pc:spChg>
        <pc:inkChg chg="add del">
          <ac:chgData name="li bo" userId="86e360d6c7446f46" providerId="LiveId" clId="{CFDCB5FF-3A77-45BB-B947-E596DBB1160A}" dt="2022-04-12T14:39:47.633" v="14157" actId="478"/>
          <ac:inkMkLst>
            <pc:docMk/>
            <pc:sldMk cId="2864142876" sldId="525"/>
            <ac:inkMk id="2" creationId="{671F0F79-67E9-46B4-BDA0-D7EE3360E1E1}"/>
          </ac:inkMkLst>
        </pc:inkChg>
      </pc:sldChg>
      <pc:sldChg chg="add del">
        <pc:chgData name="li bo" userId="86e360d6c7446f46" providerId="LiveId" clId="{CFDCB5FF-3A77-45BB-B947-E596DBB1160A}" dt="2023-01-06T10:07:39.973" v="14499" actId="47"/>
        <pc:sldMkLst>
          <pc:docMk/>
          <pc:sldMk cId="2476325007" sldId="526"/>
        </pc:sldMkLst>
      </pc:sldChg>
      <pc:sldChg chg="add del modTransition">
        <pc:chgData name="li bo" userId="86e360d6c7446f46" providerId="LiveId" clId="{CFDCB5FF-3A77-45BB-B947-E596DBB1160A}" dt="2023-01-06T10:07:52.559" v="14500" actId="47"/>
        <pc:sldMkLst>
          <pc:docMk/>
          <pc:sldMk cId="2500429021" sldId="527"/>
        </pc:sldMkLst>
      </pc:sldChg>
      <pc:sldChg chg="add del modTransition">
        <pc:chgData name="li bo" userId="86e360d6c7446f46" providerId="LiveId" clId="{CFDCB5FF-3A77-45BB-B947-E596DBB1160A}" dt="2023-01-06T10:07:52.559" v="14500" actId="47"/>
        <pc:sldMkLst>
          <pc:docMk/>
          <pc:sldMk cId="2146554707" sldId="528"/>
        </pc:sldMkLst>
      </pc:sldChg>
      <pc:sldChg chg="addSp delSp modSp add del mod delAnim modAnim">
        <pc:chgData name="li bo" userId="86e360d6c7446f46" providerId="LiveId" clId="{CFDCB5FF-3A77-45BB-B947-E596DBB1160A}" dt="2023-01-06T10:07:52.559" v="14500" actId="47"/>
        <pc:sldMkLst>
          <pc:docMk/>
          <pc:sldMk cId="480787019" sldId="529"/>
        </pc:sldMkLst>
        <pc:spChg chg="mod">
          <ac:chgData name="li bo" userId="86e360d6c7446f46" providerId="LiveId" clId="{CFDCB5FF-3A77-45BB-B947-E596DBB1160A}" dt="2022-04-10T13:50:50.970" v="2063" actId="14100"/>
          <ac:spMkLst>
            <pc:docMk/>
            <pc:sldMk cId="480787019" sldId="529"/>
            <ac:spMk id="14" creationId="{6AFBDE45-A2D8-4776-B1D4-64FFA3CF1351}"/>
          </ac:spMkLst>
        </pc:spChg>
        <pc:spChg chg="mod">
          <ac:chgData name="li bo" userId="86e360d6c7446f46" providerId="LiveId" clId="{CFDCB5FF-3A77-45BB-B947-E596DBB1160A}" dt="2022-04-10T13:49:32.100" v="2029" actId="20577"/>
          <ac:spMkLst>
            <pc:docMk/>
            <pc:sldMk cId="480787019" sldId="529"/>
            <ac:spMk id="16" creationId="{EE5C65C2-C9AB-4D35-87C0-686E4E5499D2}"/>
          </ac:spMkLst>
        </pc:spChg>
        <pc:picChg chg="add del mod">
          <ac:chgData name="li bo" userId="86e360d6c7446f46" providerId="LiveId" clId="{CFDCB5FF-3A77-45BB-B947-E596DBB1160A}" dt="2022-04-10T13:50:54.024" v="2064" actId="478"/>
          <ac:picMkLst>
            <pc:docMk/>
            <pc:sldMk cId="480787019" sldId="529"/>
            <ac:picMk id="3" creationId="{693D2FBE-9046-4CBD-ABC0-76008FC92F53}"/>
          </ac:picMkLst>
        </pc:picChg>
        <pc:picChg chg="add mod">
          <ac:chgData name="li bo" userId="86e360d6c7446f46" providerId="LiveId" clId="{CFDCB5FF-3A77-45BB-B947-E596DBB1160A}" dt="2022-04-10T13:51:10.094" v="2067" actId="1076"/>
          <ac:picMkLst>
            <pc:docMk/>
            <pc:sldMk cId="480787019" sldId="529"/>
            <ac:picMk id="6" creationId="{497167A2-D42D-4DDB-8B22-B1783A379138}"/>
          </ac:picMkLst>
        </pc:picChg>
        <pc:picChg chg="mod">
          <ac:chgData name="li bo" userId="86e360d6c7446f46" providerId="LiveId" clId="{CFDCB5FF-3A77-45BB-B947-E596DBB1160A}" dt="2022-04-10T13:50:31.970" v="2055" actId="1076"/>
          <ac:picMkLst>
            <pc:docMk/>
            <pc:sldMk cId="480787019" sldId="529"/>
            <ac:picMk id="9" creationId="{3538497F-706D-4AA4-8714-426A910AB060}"/>
          </ac:picMkLst>
        </pc:picChg>
        <pc:picChg chg="del">
          <ac:chgData name="li bo" userId="86e360d6c7446f46" providerId="LiveId" clId="{CFDCB5FF-3A77-45BB-B947-E596DBB1160A}" dt="2022-04-10T13:43:03.194" v="1986" actId="478"/>
          <ac:picMkLst>
            <pc:docMk/>
            <pc:sldMk cId="480787019" sldId="529"/>
            <ac:picMk id="15" creationId="{D7397853-423E-4844-9DEF-47F222807147}"/>
          </ac:picMkLst>
        </pc:picChg>
      </pc:sldChg>
      <pc:sldChg chg="add del modTransition">
        <pc:chgData name="li bo" userId="86e360d6c7446f46" providerId="LiveId" clId="{CFDCB5FF-3A77-45BB-B947-E596DBB1160A}" dt="2023-01-06T10:07:52.559" v="14500" actId="47"/>
        <pc:sldMkLst>
          <pc:docMk/>
          <pc:sldMk cId="3230604706" sldId="530"/>
        </pc:sldMkLst>
      </pc:sldChg>
      <pc:sldChg chg="add del">
        <pc:chgData name="li bo" userId="86e360d6c7446f46" providerId="LiveId" clId="{CFDCB5FF-3A77-45BB-B947-E596DBB1160A}" dt="2023-01-06T10:07:58.754" v="14501" actId="47"/>
        <pc:sldMkLst>
          <pc:docMk/>
          <pc:sldMk cId="4032222696" sldId="531"/>
        </pc:sldMkLst>
      </pc:sldChg>
      <pc:sldChg chg="add del modTransition">
        <pc:chgData name="li bo" userId="86e360d6c7446f46" providerId="LiveId" clId="{CFDCB5FF-3A77-45BB-B947-E596DBB1160A}" dt="2023-01-06T10:08:01.823" v="14502" actId="47"/>
        <pc:sldMkLst>
          <pc:docMk/>
          <pc:sldMk cId="2698372763" sldId="532"/>
        </pc:sldMkLst>
      </pc:sldChg>
      <pc:sldChg chg="add del mod modAnim modShow">
        <pc:chgData name="li bo" userId="86e360d6c7446f46" providerId="LiveId" clId="{CFDCB5FF-3A77-45BB-B947-E596DBB1160A}" dt="2023-01-06T10:08:04.767" v="14503" actId="47"/>
        <pc:sldMkLst>
          <pc:docMk/>
          <pc:sldMk cId="3857185290" sldId="533"/>
        </pc:sldMkLst>
      </pc:sldChg>
      <pc:sldChg chg="add del mod modAnim modShow">
        <pc:chgData name="li bo" userId="86e360d6c7446f46" providerId="LiveId" clId="{CFDCB5FF-3A77-45BB-B947-E596DBB1160A}" dt="2023-01-06T10:08:11.450" v="14504" actId="47"/>
        <pc:sldMkLst>
          <pc:docMk/>
          <pc:sldMk cId="4003092583" sldId="534"/>
        </pc:sldMkLst>
      </pc:sldChg>
      <pc:sldChg chg="add del mod modTransition modShow">
        <pc:chgData name="li bo" userId="86e360d6c7446f46" providerId="LiveId" clId="{CFDCB5FF-3A77-45BB-B947-E596DBB1160A}" dt="2023-01-06T10:08:15.544" v="14505" actId="47"/>
        <pc:sldMkLst>
          <pc:docMk/>
          <pc:sldMk cId="1372087597" sldId="535"/>
        </pc:sldMkLst>
      </pc:sldChg>
      <pc:sldChg chg="modSp add del mod">
        <pc:chgData name="li bo" userId="86e360d6c7446f46" providerId="LiveId" clId="{CFDCB5FF-3A77-45BB-B947-E596DBB1160A}" dt="2023-01-06T10:08:19.120" v="14506" actId="47"/>
        <pc:sldMkLst>
          <pc:docMk/>
          <pc:sldMk cId="1621052580" sldId="536"/>
        </pc:sldMkLst>
        <pc:spChg chg="mod">
          <ac:chgData name="li bo" userId="86e360d6c7446f46" providerId="LiveId" clId="{CFDCB5FF-3A77-45BB-B947-E596DBB1160A}" dt="2022-04-12T15:04:40.666" v="14182" actId="20577"/>
          <ac:spMkLst>
            <pc:docMk/>
            <pc:sldMk cId="1621052580" sldId="536"/>
            <ac:spMk id="4" creationId="{30235EC1-86D0-4FB9-88D7-B7F37A3A2B1B}"/>
          </ac:spMkLst>
        </pc:spChg>
      </pc:sldChg>
      <pc:sldChg chg="modSp add del mod">
        <pc:chgData name="li bo" userId="86e360d6c7446f46" providerId="LiveId" clId="{CFDCB5FF-3A77-45BB-B947-E596DBB1160A}" dt="2023-01-06T10:08:23.953" v="14507" actId="47"/>
        <pc:sldMkLst>
          <pc:docMk/>
          <pc:sldMk cId="3385713081" sldId="537"/>
        </pc:sldMkLst>
        <pc:spChg chg="mod">
          <ac:chgData name="li bo" userId="86e360d6c7446f46" providerId="LiveId" clId="{CFDCB5FF-3A77-45BB-B947-E596DBB1160A}" dt="2022-04-12T15:05:31.823" v="14184"/>
          <ac:spMkLst>
            <pc:docMk/>
            <pc:sldMk cId="3385713081" sldId="537"/>
            <ac:spMk id="4" creationId="{2E9316A1-AFF1-4833-A5EF-143E66803167}"/>
          </ac:spMkLst>
        </pc:spChg>
      </pc:sldChg>
      <pc:sldChg chg="add del">
        <pc:chgData name="li bo" userId="86e360d6c7446f46" providerId="LiveId" clId="{CFDCB5FF-3A77-45BB-B947-E596DBB1160A}" dt="2023-01-06T10:08:26.863" v="14508" actId="47"/>
        <pc:sldMkLst>
          <pc:docMk/>
          <pc:sldMk cId="504530147" sldId="538"/>
        </pc:sldMkLst>
      </pc:sldChg>
      <pc:sldChg chg="modSp add del">
        <pc:chgData name="li bo" userId="86e360d6c7446f46" providerId="LiveId" clId="{CFDCB5FF-3A77-45BB-B947-E596DBB1160A}" dt="2023-01-06T10:08:29.074" v="14509" actId="47"/>
        <pc:sldMkLst>
          <pc:docMk/>
          <pc:sldMk cId="3945171690" sldId="539"/>
        </pc:sldMkLst>
        <pc:spChg chg="mod">
          <ac:chgData name="li bo" userId="86e360d6c7446f46" providerId="LiveId" clId="{CFDCB5FF-3A77-45BB-B947-E596DBB1160A}" dt="2022-04-12T01:25:08.615" v="12156" actId="20577"/>
          <ac:spMkLst>
            <pc:docMk/>
            <pc:sldMk cId="3945171690" sldId="539"/>
            <ac:spMk id="16" creationId="{BDBC30BB-B865-4700-B20D-63503E73E169}"/>
          </ac:spMkLst>
        </pc:spChg>
      </pc:sldChg>
      <pc:sldChg chg="addSp delSp modSp add del mod modAnim">
        <pc:chgData name="li bo" userId="86e360d6c7446f46" providerId="LiveId" clId="{CFDCB5FF-3A77-45BB-B947-E596DBB1160A}" dt="2023-01-06T10:08:55.819" v="14512" actId="47"/>
        <pc:sldMkLst>
          <pc:docMk/>
          <pc:sldMk cId="2273408513" sldId="540"/>
        </pc:sldMkLst>
        <pc:grpChg chg="del mod">
          <ac:chgData name="li bo" userId="86e360d6c7446f46" providerId="LiveId" clId="{CFDCB5FF-3A77-45BB-B947-E596DBB1160A}" dt="2022-04-12T15:41:03.906" v="14191"/>
          <ac:grpSpMkLst>
            <pc:docMk/>
            <pc:sldMk cId="2273408513" sldId="540"/>
            <ac:grpSpMk id="4" creationId="{4D8A1AD6-DA68-4E9A-9278-B753C8EE5051}"/>
          </ac:grpSpMkLst>
        </pc:grpChg>
        <pc:grpChg chg="del mod">
          <ac:chgData name="li bo" userId="86e360d6c7446f46" providerId="LiveId" clId="{CFDCB5FF-3A77-45BB-B947-E596DBB1160A}" dt="2022-04-12T15:41:05.055" v="14193"/>
          <ac:grpSpMkLst>
            <pc:docMk/>
            <pc:sldMk cId="2273408513" sldId="540"/>
            <ac:grpSpMk id="8" creationId="{9630BD2C-16E5-42C3-8F70-C55F1BB3D18F}"/>
          </ac:grpSpMkLst>
        </pc:grpChg>
        <pc:grpChg chg="mod">
          <ac:chgData name="li bo" userId="86e360d6c7446f46" providerId="LiveId" clId="{CFDCB5FF-3A77-45BB-B947-E596DBB1160A}" dt="2022-04-12T15:41:05.055" v="14193"/>
          <ac:grpSpMkLst>
            <pc:docMk/>
            <pc:sldMk cId="2273408513" sldId="540"/>
            <ac:grpSpMk id="14" creationId="{C9AEF51A-9DD2-4BE7-A54A-8618BD0F848C}"/>
          </ac:grpSpMkLst>
        </pc:grpChg>
        <pc:inkChg chg="add mod">
          <ac:chgData name="li bo" userId="86e360d6c7446f46" providerId="LiveId" clId="{CFDCB5FF-3A77-45BB-B947-E596DBB1160A}" dt="2022-04-12T15:41:05.055" v="14193"/>
          <ac:inkMkLst>
            <pc:docMk/>
            <pc:sldMk cId="2273408513" sldId="540"/>
            <ac:inkMk id="2" creationId="{9752422B-C788-49DA-ABA7-701E8FA7EFE3}"/>
          </ac:inkMkLst>
        </pc:inkChg>
        <pc:inkChg chg="add mod">
          <ac:chgData name="li bo" userId="86e360d6c7446f46" providerId="LiveId" clId="{CFDCB5FF-3A77-45BB-B947-E596DBB1160A}" dt="2022-04-12T15:41:05.055" v="14193"/>
          <ac:inkMkLst>
            <pc:docMk/>
            <pc:sldMk cId="2273408513" sldId="540"/>
            <ac:inkMk id="3" creationId="{456341C8-0AC8-48ED-902D-6D12C772D828}"/>
          </ac:inkMkLst>
        </pc:inkChg>
        <pc:inkChg chg="add mod">
          <ac:chgData name="li bo" userId="86e360d6c7446f46" providerId="LiveId" clId="{CFDCB5FF-3A77-45BB-B947-E596DBB1160A}" dt="2022-04-12T15:41:05.055" v="14193"/>
          <ac:inkMkLst>
            <pc:docMk/>
            <pc:sldMk cId="2273408513" sldId="540"/>
            <ac:inkMk id="5" creationId="{32911A3D-1F9F-44A2-BDB5-A643310AAF58}"/>
          </ac:inkMkLst>
        </pc:inkChg>
        <pc:inkChg chg="add mod">
          <ac:chgData name="li bo" userId="86e360d6c7446f46" providerId="LiveId" clId="{CFDCB5FF-3A77-45BB-B947-E596DBB1160A}" dt="2022-04-12T15:41:05.055" v="14193"/>
          <ac:inkMkLst>
            <pc:docMk/>
            <pc:sldMk cId="2273408513" sldId="540"/>
            <ac:inkMk id="10" creationId="{735A4506-FE74-4BF1-81FF-30FDA43530DD}"/>
          </ac:inkMkLst>
        </pc:inkChg>
      </pc:sldChg>
      <pc:sldChg chg="addSp delSp modSp new add del mod modAnim">
        <pc:chgData name="li bo" userId="86e360d6c7446f46" providerId="LiveId" clId="{CFDCB5FF-3A77-45BB-B947-E596DBB1160A}" dt="2022-04-12T15:51:58.491" v="14196"/>
        <pc:sldMkLst>
          <pc:docMk/>
          <pc:sldMk cId="1197858788" sldId="541"/>
        </pc:sldMkLst>
        <pc:spChg chg="del">
          <ac:chgData name="li bo" userId="86e360d6c7446f46" providerId="LiveId" clId="{CFDCB5FF-3A77-45BB-B947-E596DBB1160A}" dt="2022-04-10T13:33:32.231" v="1982" actId="478"/>
          <ac:spMkLst>
            <pc:docMk/>
            <pc:sldMk cId="1197858788" sldId="541"/>
            <ac:spMk id="2" creationId="{59FC9CF7-1673-4560-9C47-3777E78C377B}"/>
          </ac:spMkLst>
        </pc:spChg>
        <pc:spChg chg="del">
          <ac:chgData name="li bo" userId="86e360d6c7446f46" providerId="LiveId" clId="{CFDCB5FF-3A77-45BB-B947-E596DBB1160A}" dt="2022-04-10T13:33:32.231" v="1982" actId="478"/>
          <ac:spMkLst>
            <pc:docMk/>
            <pc:sldMk cId="1197858788" sldId="541"/>
            <ac:spMk id="3" creationId="{A296279D-8457-4E38-8742-D9C9EDDE04BC}"/>
          </ac:spMkLst>
        </pc:spChg>
        <pc:spChg chg="add mod">
          <ac:chgData name="li bo" userId="86e360d6c7446f46" providerId="LiveId" clId="{CFDCB5FF-3A77-45BB-B947-E596DBB1160A}" dt="2022-04-10T13:41:06.072" v="1985" actId="20577"/>
          <ac:spMkLst>
            <pc:docMk/>
            <pc:sldMk cId="1197858788" sldId="541"/>
            <ac:spMk id="4" creationId="{AECB2742-981D-4CB9-A88C-81D33914DE24}"/>
          </ac:spMkLst>
        </pc:spChg>
        <pc:spChg chg="add mod">
          <ac:chgData name="li bo" userId="86e360d6c7446f46" providerId="LiveId" clId="{CFDCB5FF-3A77-45BB-B947-E596DBB1160A}" dt="2022-04-10T14:20:48.585" v="2397" actId="14100"/>
          <ac:spMkLst>
            <pc:docMk/>
            <pc:sldMk cId="1197858788" sldId="541"/>
            <ac:spMk id="6" creationId="{D51963E7-8075-46D9-8296-79B75BEF2FBE}"/>
          </ac:spMkLst>
        </pc:spChg>
        <pc:spChg chg="add mod">
          <ac:chgData name="li bo" userId="86e360d6c7446f46" providerId="LiveId" clId="{CFDCB5FF-3A77-45BB-B947-E596DBB1160A}" dt="2022-04-10T13:53:07.260" v="2098" actId="1076"/>
          <ac:spMkLst>
            <pc:docMk/>
            <pc:sldMk cId="1197858788" sldId="541"/>
            <ac:spMk id="7" creationId="{E683CF8E-A257-460F-8798-10523F5A3DF6}"/>
          </ac:spMkLst>
        </pc:spChg>
        <pc:picChg chg="add mod">
          <ac:chgData name="li bo" userId="86e360d6c7446f46" providerId="LiveId" clId="{CFDCB5FF-3A77-45BB-B947-E596DBB1160A}" dt="2022-04-10T13:51:59.838" v="2070"/>
          <ac:picMkLst>
            <pc:docMk/>
            <pc:sldMk cId="1197858788" sldId="541"/>
            <ac:picMk id="5" creationId="{EFDE3AB6-C4AE-4996-BDDA-F28525E530AF}"/>
          </ac:picMkLst>
        </pc:picChg>
        <pc:picChg chg="add del mod">
          <ac:chgData name="li bo" userId="86e360d6c7446f46" providerId="LiveId" clId="{CFDCB5FF-3A77-45BB-B947-E596DBB1160A}" dt="2022-04-10T13:52:15.244" v="2077" actId="478"/>
          <ac:picMkLst>
            <pc:docMk/>
            <pc:sldMk cId="1197858788" sldId="541"/>
            <ac:picMk id="8" creationId="{11D845D7-AAE1-48EB-BC59-6D5465CC22A5}"/>
          </ac:picMkLst>
        </pc:picChg>
        <pc:picChg chg="add mod">
          <ac:chgData name="li bo" userId="86e360d6c7446f46" providerId="LiveId" clId="{CFDCB5FF-3A77-45BB-B947-E596DBB1160A}" dt="2022-04-10T13:53:07.260" v="2098" actId="1076"/>
          <ac:picMkLst>
            <pc:docMk/>
            <pc:sldMk cId="1197858788" sldId="541"/>
            <ac:picMk id="10" creationId="{449BD616-90FC-4501-A306-51DE7785EF6F}"/>
          </ac:picMkLst>
        </pc:picChg>
      </pc:sldChg>
      <pc:sldChg chg="add del">
        <pc:chgData name="li bo" userId="86e360d6c7446f46" providerId="LiveId" clId="{CFDCB5FF-3A77-45BB-B947-E596DBB1160A}" dt="2022-04-10T13:49:23.904" v="2022"/>
        <pc:sldMkLst>
          <pc:docMk/>
          <pc:sldMk cId="409108610" sldId="542"/>
        </pc:sldMkLst>
      </pc:sldChg>
      <pc:sldChg chg="addSp delSp modSp new add del mod delAnim modAnim modNotesTx">
        <pc:chgData name="li bo" userId="86e360d6c7446f46" providerId="LiveId" clId="{CFDCB5FF-3A77-45BB-B947-E596DBB1160A}" dt="2022-04-12T15:52:01.279" v="14197"/>
        <pc:sldMkLst>
          <pc:docMk/>
          <pc:sldMk cId="3276321793" sldId="542"/>
        </pc:sldMkLst>
        <pc:spChg chg="del">
          <ac:chgData name="li bo" userId="86e360d6c7446f46" providerId="LiveId" clId="{CFDCB5FF-3A77-45BB-B947-E596DBB1160A}" dt="2022-04-10T13:53:19.260" v="2100" actId="478"/>
          <ac:spMkLst>
            <pc:docMk/>
            <pc:sldMk cId="3276321793" sldId="542"/>
            <ac:spMk id="2" creationId="{482F5621-E64E-4AF0-9720-23BD0A7BBE50}"/>
          </ac:spMkLst>
        </pc:spChg>
        <pc:spChg chg="del">
          <ac:chgData name="li bo" userId="86e360d6c7446f46" providerId="LiveId" clId="{CFDCB5FF-3A77-45BB-B947-E596DBB1160A}" dt="2022-04-10T13:53:19.260" v="2100" actId="478"/>
          <ac:spMkLst>
            <pc:docMk/>
            <pc:sldMk cId="3276321793" sldId="542"/>
            <ac:spMk id="3" creationId="{D2845B50-DC16-4EC8-A6E6-F2ECC1D7B038}"/>
          </ac:spMkLst>
        </pc:spChg>
        <pc:spChg chg="add mod">
          <ac:chgData name="li bo" userId="86e360d6c7446f46" providerId="LiveId" clId="{CFDCB5FF-3A77-45BB-B947-E596DBB1160A}" dt="2022-04-10T13:53:26.567" v="2102" actId="20577"/>
          <ac:spMkLst>
            <pc:docMk/>
            <pc:sldMk cId="3276321793" sldId="542"/>
            <ac:spMk id="4" creationId="{3A7AB10A-E589-4AC6-9DF3-3068F7ECAA2B}"/>
          </ac:spMkLst>
        </pc:spChg>
        <pc:spChg chg="add mod">
          <ac:chgData name="li bo" userId="86e360d6c7446f46" providerId="LiveId" clId="{CFDCB5FF-3A77-45BB-B947-E596DBB1160A}" dt="2022-04-10T14:20:56.611" v="2399" actId="1076"/>
          <ac:spMkLst>
            <pc:docMk/>
            <pc:sldMk cId="3276321793" sldId="542"/>
            <ac:spMk id="5" creationId="{7D737A93-32C7-4D39-87B9-6B634D133372}"/>
          </ac:spMkLst>
        </pc:spChg>
        <pc:spChg chg="add mod">
          <ac:chgData name="li bo" userId="86e360d6c7446f46" providerId="LiveId" clId="{CFDCB5FF-3A77-45BB-B947-E596DBB1160A}" dt="2022-04-10T13:55:28.633" v="2154" actId="14100"/>
          <ac:spMkLst>
            <pc:docMk/>
            <pc:sldMk cId="3276321793" sldId="542"/>
            <ac:spMk id="6" creationId="{B777044E-BF1F-443E-B127-187BDBE1EF38}"/>
          </ac:spMkLst>
        </pc:spChg>
        <pc:picChg chg="add mod">
          <ac:chgData name="li bo" userId="86e360d6c7446f46" providerId="LiveId" clId="{CFDCB5FF-3A77-45BB-B947-E596DBB1160A}" dt="2022-04-10T14:20:58.602" v="2400" actId="1076"/>
          <ac:picMkLst>
            <pc:docMk/>
            <pc:sldMk cId="3276321793" sldId="542"/>
            <ac:picMk id="7" creationId="{0AEA26E5-B992-496E-A685-57F66BFBEB17}"/>
          </ac:picMkLst>
        </pc:picChg>
        <pc:picChg chg="add del mod">
          <ac:chgData name="li bo" userId="86e360d6c7446f46" providerId="LiveId" clId="{CFDCB5FF-3A77-45BB-B947-E596DBB1160A}" dt="2022-04-10T13:54:18.621" v="2116" actId="478"/>
          <ac:picMkLst>
            <pc:docMk/>
            <pc:sldMk cId="3276321793" sldId="542"/>
            <ac:picMk id="8" creationId="{CBC2C859-1394-4F03-8934-B71273EB2C63}"/>
          </ac:picMkLst>
        </pc:picChg>
        <pc:picChg chg="add mod">
          <ac:chgData name="li bo" userId="86e360d6c7446f46" providerId="LiveId" clId="{CFDCB5FF-3A77-45BB-B947-E596DBB1160A}" dt="2022-04-10T13:55:36.103" v="2155" actId="14100"/>
          <ac:picMkLst>
            <pc:docMk/>
            <pc:sldMk cId="3276321793" sldId="542"/>
            <ac:picMk id="10" creationId="{A27018B5-CB29-4B69-A15B-54905812119E}"/>
          </ac:picMkLst>
        </pc:picChg>
      </pc:sldChg>
      <pc:sldChg chg="addSp delSp modSp new add del mod modAnim modNotesTx">
        <pc:chgData name="li bo" userId="86e360d6c7446f46" providerId="LiveId" clId="{CFDCB5FF-3A77-45BB-B947-E596DBB1160A}" dt="2022-04-12T15:35:34.036" v="14186"/>
        <pc:sldMkLst>
          <pc:docMk/>
          <pc:sldMk cId="2066588258" sldId="543"/>
        </pc:sldMkLst>
        <pc:spChg chg="del">
          <ac:chgData name="li bo" userId="86e360d6c7446f46" providerId="LiveId" clId="{CFDCB5FF-3A77-45BB-B947-E596DBB1160A}" dt="2022-04-10T14:00:36.837" v="2221" actId="478"/>
          <ac:spMkLst>
            <pc:docMk/>
            <pc:sldMk cId="2066588258" sldId="543"/>
            <ac:spMk id="2" creationId="{FF69A9C6-141D-4E0B-9EB0-6BCED135D510}"/>
          </ac:spMkLst>
        </pc:spChg>
        <pc:spChg chg="del">
          <ac:chgData name="li bo" userId="86e360d6c7446f46" providerId="LiveId" clId="{CFDCB5FF-3A77-45BB-B947-E596DBB1160A}" dt="2022-04-10T14:00:36.837" v="2221" actId="478"/>
          <ac:spMkLst>
            <pc:docMk/>
            <pc:sldMk cId="2066588258" sldId="543"/>
            <ac:spMk id="3" creationId="{50AC6A9F-637B-4E04-9575-311E885FC5C3}"/>
          </ac:spMkLst>
        </pc:spChg>
        <pc:spChg chg="add mod">
          <ac:chgData name="li bo" userId="86e360d6c7446f46" providerId="LiveId" clId="{CFDCB5FF-3A77-45BB-B947-E596DBB1160A}" dt="2022-04-10T14:10:42.379" v="2222"/>
          <ac:spMkLst>
            <pc:docMk/>
            <pc:sldMk cId="2066588258" sldId="543"/>
            <ac:spMk id="4" creationId="{D1D69C32-1AE7-461E-BACC-62F938A233E5}"/>
          </ac:spMkLst>
        </pc:spChg>
        <pc:spChg chg="add del mod">
          <ac:chgData name="li bo" userId="86e360d6c7446f46" providerId="LiveId" clId="{CFDCB5FF-3A77-45BB-B947-E596DBB1160A}" dt="2022-04-10T14:16:26.879" v="2334" actId="478"/>
          <ac:spMkLst>
            <pc:docMk/>
            <pc:sldMk cId="2066588258" sldId="543"/>
            <ac:spMk id="9" creationId="{D871143A-ED7D-481C-A8E3-DE7ECD274EA6}"/>
          </ac:spMkLst>
        </pc:spChg>
        <pc:spChg chg="add mod">
          <ac:chgData name="li bo" userId="86e360d6c7446f46" providerId="LiveId" clId="{CFDCB5FF-3A77-45BB-B947-E596DBB1160A}" dt="2022-04-11T10:46:00.295" v="9159" actId="20577"/>
          <ac:spMkLst>
            <pc:docMk/>
            <pc:sldMk cId="2066588258" sldId="543"/>
            <ac:spMk id="10" creationId="{EA27C5CC-8F1B-40DF-9F23-BAFE24D77B0D}"/>
          </ac:spMkLst>
        </pc:spChg>
        <pc:picChg chg="add mod">
          <ac:chgData name="li bo" userId="86e360d6c7446f46" providerId="LiveId" clId="{CFDCB5FF-3A77-45BB-B947-E596DBB1160A}" dt="2022-04-10T14:20:13.772" v="2390" actId="1076"/>
          <ac:picMkLst>
            <pc:docMk/>
            <pc:sldMk cId="2066588258" sldId="543"/>
            <ac:picMk id="6" creationId="{87D8FBB4-68E9-4F69-88AA-B02A0858C682}"/>
          </ac:picMkLst>
        </pc:picChg>
        <pc:picChg chg="add mod">
          <ac:chgData name="li bo" userId="86e360d6c7446f46" providerId="LiveId" clId="{CFDCB5FF-3A77-45BB-B947-E596DBB1160A}" dt="2022-04-10T14:20:15.203" v="2391" actId="1076"/>
          <ac:picMkLst>
            <pc:docMk/>
            <pc:sldMk cId="2066588258" sldId="543"/>
            <ac:picMk id="8" creationId="{FE7858F2-5E04-4B60-84E3-9260E4272FF3}"/>
          </ac:picMkLst>
        </pc:picChg>
        <pc:picChg chg="add mod">
          <ac:chgData name="li bo" userId="86e360d6c7446f46" providerId="LiveId" clId="{CFDCB5FF-3A77-45BB-B947-E596DBB1160A}" dt="2022-04-10T14:20:08.462" v="2387" actId="1076"/>
          <ac:picMkLst>
            <pc:docMk/>
            <pc:sldMk cId="2066588258" sldId="543"/>
            <ac:picMk id="12" creationId="{8BD932BE-CBDE-4483-99F3-6250162A05F5}"/>
          </ac:picMkLst>
        </pc:picChg>
      </pc:sldChg>
      <pc:sldChg chg="addSp delSp modSp new add del mod modAnim">
        <pc:chgData name="li bo" userId="86e360d6c7446f46" providerId="LiveId" clId="{CFDCB5FF-3A77-45BB-B947-E596DBB1160A}" dt="2022-04-12T15:54:27.665" v="14215"/>
        <pc:sldMkLst>
          <pc:docMk/>
          <pc:sldMk cId="2475211130" sldId="544"/>
        </pc:sldMkLst>
        <pc:spChg chg="del">
          <ac:chgData name="li bo" userId="86e360d6c7446f46" providerId="LiveId" clId="{CFDCB5FF-3A77-45BB-B947-E596DBB1160A}" dt="2022-04-10T14:20:26.371" v="2393" actId="478"/>
          <ac:spMkLst>
            <pc:docMk/>
            <pc:sldMk cId="2475211130" sldId="544"/>
            <ac:spMk id="2" creationId="{A699CF7E-226D-4D32-B6D0-FBDCA703BC84}"/>
          </ac:spMkLst>
        </pc:spChg>
        <pc:spChg chg="del">
          <ac:chgData name="li bo" userId="86e360d6c7446f46" providerId="LiveId" clId="{CFDCB5FF-3A77-45BB-B947-E596DBB1160A}" dt="2022-04-10T14:20:26.371" v="2393" actId="478"/>
          <ac:spMkLst>
            <pc:docMk/>
            <pc:sldMk cId="2475211130" sldId="544"/>
            <ac:spMk id="3" creationId="{475DECAB-AA09-4155-A544-B5E1255B2E64}"/>
          </ac:spMkLst>
        </pc:spChg>
        <pc:spChg chg="add mod">
          <ac:chgData name="li bo" userId="86e360d6c7446f46" providerId="LiveId" clId="{CFDCB5FF-3A77-45BB-B947-E596DBB1160A}" dt="2022-04-10T14:22:57.735" v="2469" actId="20577"/>
          <ac:spMkLst>
            <pc:docMk/>
            <pc:sldMk cId="2475211130" sldId="544"/>
            <ac:spMk id="4" creationId="{64D7B2D7-4AC5-47B0-99C6-5D2181B3CA3F}"/>
          </ac:spMkLst>
        </pc:spChg>
        <pc:spChg chg="add del mod">
          <ac:chgData name="li bo" userId="86e360d6c7446f46" providerId="LiveId" clId="{CFDCB5FF-3A77-45BB-B947-E596DBB1160A}" dt="2022-04-10T14:23:30.210" v="2473"/>
          <ac:spMkLst>
            <pc:docMk/>
            <pc:sldMk cId="2475211130" sldId="544"/>
            <ac:spMk id="5" creationId="{A82BF365-62C2-4F8C-90E5-D47CBB2C3297}"/>
          </ac:spMkLst>
        </pc:spChg>
        <pc:spChg chg="add mod">
          <ac:chgData name="li bo" userId="86e360d6c7446f46" providerId="LiveId" clId="{CFDCB5FF-3A77-45BB-B947-E596DBB1160A}" dt="2022-04-12T15:54:15.214" v="14213" actId="20577"/>
          <ac:spMkLst>
            <pc:docMk/>
            <pc:sldMk cId="2475211130" sldId="544"/>
            <ac:spMk id="7" creationId="{26D55DB1-1D3F-420A-8D0E-A2B1D56417A7}"/>
          </ac:spMkLst>
        </pc:spChg>
        <pc:spChg chg="add mod">
          <ac:chgData name="li bo" userId="86e360d6c7446f46" providerId="LiveId" clId="{CFDCB5FF-3A77-45BB-B947-E596DBB1160A}" dt="2022-04-10T14:43:38.223" v="3250" actId="1076"/>
          <ac:spMkLst>
            <pc:docMk/>
            <pc:sldMk cId="2475211130" sldId="544"/>
            <ac:spMk id="11" creationId="{A1CD336D-AC84-4974-98AE-088D575565DC}"/>
          </ac:spMkLst>
        </pc:spChg>
        <pc:spChg chg="add mod">
          <ac:chgData name="li bo" userId="86e360d6c7446f46" providerId="LiveId" clId="{CFDCB5FF-3A77-45BB-B947-E596DBB1160A}" dt="2022-04-10T14:51:51.640" v="3261" actId="20577"/>
          <ac:spMkLst>
            <pc:docMk/>
            <pc:sldMk cId="2475211130" sldId="544"/>
            <ac:spMk id="12" creationId="{8EB09875-3E84-4A81-BE43-8A9F2980B026}"/>
          </ac:spMkLst>
        </pc:spChg>
        <pc:spChg chg="add mod">
          <ac:chgData name="li bo" userId="86e360d6c7446f46" providerId="LiveId" clId="{CFDCB5FF-3A77-45BB-B947-E596DBB1160A}" dt="2022-04-10T14:43:10.592" v="3241" actId="1076"/>
          <ac:spMkLst>
            <pc:docMk/>
            <pc:sldMk cId="2475211130" sldId="544"/>
            <ac:spMk id="13" creationId="{D6ED45E3-A3FF-4807-AA0D-B66F4C124C54}"/>
          </ac:spMkLst>
        </pc:spChg>
        <pc:spChg chg="add mod">
          <ac:chgData name="li bo" userId="86e360d6c7446f46" providerId="LiveId" clId="{CFDCB5FF-3A77-45BB-B947-E596DBB1160A}" dt="2022-04-10T14:43:14.446" v="3243" actId="1076"/>
          <ac:spMkLst>
            <pc:docMk/>
            <pc:sldMk cId="2475211130" sldId="544"/>
            <ac:spMk id="14" creationId="{226F7249-550E-4655-A759-C9A451C3F0B1}"/>
          </ac:spMkLst>
        </pc:spChg>
        <pc:picChg chg="add mod">
          <ac:chgData name="li bo" userId="86e360d6c7446f46" providerId="LiveId" clId="{CFDCB5FF-3A77-45BB-B947-E596DBB1160A}" dt="2022-04-10T14:42:49.267" v="3239" actId="1076"/>
          <ac:picMkLst>
            <pc:docMk/>
            <pc:sldMk cId="2475211130" sldId="544"/>
            <ac:picMk id="9" creationId="{C9706760-096E-4143-A618-2DEB23E7E030}"/>
          </ac:picMkLst>
        </pc:picChg>
      </pc:sldChg>
      <pc:sldChg chg="addSp delSp modSp new add del mod modTransition modNotesTx">
        <pc:chgData name="li bo" userId="86e360d6c7446f46" providerId="LiveId" clId="{CFDCB5FF-3A77-45BB-B947-E596DBB1160A}" dt="2022-04-13T01:49:06.960" v="14303"/>
        <pc:sldMkLst>
          <pc:docMk/>
          <pc:sldMk cId="2045123750" sldId="545"/>
        </pc:sldMkLst>
        <pc:spChg chg="del">
          <ac:chgData name="li bo" userId="86e360d6c7446f46" providerId="LiveId" clId="{CFDCB5FF-3A77-45BB-B947-E596DBB1160A}" dt="2022-04-10T14:43:46.878" v="3252" actId="478"/>
          <ac:spMkLst>
            <pc:docMk/>
            <pc:sldMk cId="2045123750" sldId="545"/>
            <ac:spMk id="2" creationId="{FACABB30-CBAE-41DD-AFE8-7105040D72EC}"/>
          </ac:spMkLst>
        </pc:spChg>
        <pc:spChg chg="del">
          <ac:chgData name="li bo" userId="86e360d6c7446f46" providerId="LiveId" clId="{CFDCB5FF-3A77-45BB-B947-E596DBB1160A}" dt="2022-04-10T14:43:46.878" v="3252" actId="478"/>
          <ac:spMkLst>
            <pc:docMk/>
            <pc:sldMk cId="2045123750" sldId="545"/>
            <ac:spMk id="3" creationId="{09007775-FCA1-4199-957D-179C1B601CAC}"/>
          </ac:spMkLst>
        </pc:spChg>
        <pc:spChg chg="add mod">
          <ac:chgData name="li bo" userId="86e360d6c7446f46" providerId="LiveId" clId="{CFDCB5FF-3A77-45BB-B947-E596DBB1160A}" dt="2022-04-11T01:32:33.462" v="5291" actId="20577"/>
          <ac:spMkLst>
            <pc:docMk/>
            <pc:sldMk cId="2045123750" sldId="545"/>
            <ac:spMk id="4" creationId="{5C08CB2F-AB00-4BAE-AA76-F4758480C377}"/>
          </ac:spMkLst>
        </pc:spChg>
        <pc:spChg chg="add mod">
          <ac:chgData name="li bo" userId="86e360d6c7446f46" providerId="LiveId" clId="{CFDCB5FF-3A77-45BB-B947-E596DBB1160A}" dt="2022-04-10T14:58:30.945" v="3421" actId="20577"/>
          <ac:spMkLst>
            <pc:docMk/>
            <pc:sldMk cId="2045123750" sldId="545"/>
            <ac:spMk id="10" creationId="{EFAABA65-A6D9-49F2-BFE7-8E73909C67AD}"/>
          </ac:spMkLst>
        </pc:spChg>
        <pc:spChg chg="add mod">
          <ac:chgData name="li bo" userId="86e360d6c7446f46" providerId="LiveId" clId="{CFDCB5FF-3A77-45BB-B947-E596DBB1160A}" dt="2022-04-10T14:56:44.066" v="3324" actId="1076"/>
          <ac:spMkLst>
            <pc:docMk/>
            <pc:sldMk cId="2045123750" sldId="545"/>
            <ac:spMk id="11" creationId="{6E610E43-445F-4417-9F11-B1D92D730BB5}"/>
          </ac:spMkLst>
        </pc:spChg>
        <pc:spChg chg="add mod">
          <ac:chgData name="li bo" userId="86e360d6c7446f46" providerId="LiveId" clId="{CFDCB5FF-3A77-45BB-B947-E596DBB1160A}" dt="2022-04-10T14:56:46.530" v="3325" actId="1076"/>
          <ac:spMkLst>
            <pc:docMk/>
            <pc:sldMk cId="2045123750" sldId="545"/>
            <ac:spMk id="12" creationId="{52522B81-D443-4603-B8A0-2A953D34210C}"/>
          </ac:spMkLst>
        </pc:spChg>
        <pc:picChg chg="add mod">
          <ac:chgData name="li bo" userId="86e360d6c7446f46" providerId="LiveId" clId="{CFDCB5FF-3A77-45BB-B947-E596DBB1160A}" dt="2022-04-10T14:56:35.312" v="3321" actId="1076"/>
          <ac:picMkLst>
            <pc:docMk/>
            <pc:sldMk cId="2045123750" sldId="545"/>
            <ac:picMk id="6" creationId="{B72A1C45-FE09-4DF0-918C-2B60734383CB}"/>
          </ac:picMkLst>
        </pc:picChg>
        <pc:picChg chg="add mod modCrop">
          <ac:chgData name="li bo" userId="86e360d6c7446f46" providerId="LiveId" clId="{CFDCB5FF-3A77-45BB-B947-E596DBB1160A}" dt="2022-04-10T14:56:31.714" v="3320" actId="1076"/>
          <ac:picMkLst>
            <pc:docMk/>
            <pc:sldMk cId="2045123750" sldId="545"/>
            <ac:picMk id="8" creationId="{164C311A-529D-4518-9F6E-F55B6AC69799}"/>
          </ac:picMkLst>
        </pc:picChg>
        <pc:picChg chg="add mod">
          <ac:chgData name="li bo" userId="86e360d6c7446f46" providerId="LiveId" clId="{CFDCB5FF-3A77-45BB-B947-E596DBB1160A}" dt="2022-04-10T14:54:17.366" v="3278" actId="1076"/>
          <ac:picMkLst>
            <pc:docMk/>
            <pc:sldMk cId="2045123750" sldId="545"/>
            <ac:picMk id="9" creationId="{4481D18E-B49F-4422-ACE8-85FB80B6FF03}"/>
          </ac:picMkLst>
        </pc:picChg>
      </pc:sldChg>
      <pc:sldChg chg="addSp delSp modSp new add del mod modTransition modAnim">
        <pc:chgData name="li bo" userId="86e360d6c7446f46" providerId="LiveId" clId="{CFDCB5FF-3A77-45BB-B947-E596DBB1160A}" dt="2022-04-13T01:50:52.834" v="14307"/>
        <pc:sldMkLst>
          <pc:docMk/>
          <pc:sldMk cId="945318293" sldId="546"/>
        </pc:sldMkLst>
        <pc:spChg chg="del">
          <ac:chgData name="li bo" userId="86e360d6c7446f46" providerId="LiveId" clId="{CFDCB5FF-3A77-45BB-B947-E596DBB1160A}" dt="2022-04-10T15:00:11.427" v="3498" actId="478"/>
          <ac:spMkLst>
            <pc:docMk/>
            <pc:sldMk cId="945318293" sldId="546"/>
            <ac:spMk id="2" creationId="{E9848E8C-54AA-4733-A8D2-D3C10EAE23C8}"/>
          </ac:spMkLst>
        </pc:spChg>
        <pc:spChg chg="del">
          <ac:chgData name="li bo" userId="86e360d6c7446f46" providerId="LiveId" clId="{CFDCB5FF-3A77-45BB-B947-E596DBB1160A}" dt="2022-04-10T15:00:11.427" v="3498" actId="478"/>
          <ac:spMkLst>
            <pc:docMk/>
            <pc:sldMk cId="945318293" sldId="546"/>
            <ac:spMk id="3" creationId="{FD5757D4-9500-4FBF-8FDD-DC93DE227AEA}"/>
          </ac:spMkLst>
        </pc:spChg>
        <pc:spChg chg="add mod">
          <ac:chgData name="li bo" userId="86e360d6c7446f46" providerId="LiveId" clId="{CFDCB5FF-3A77-45BB-B947-E596DBB1160A}" dt="2022-04-12T16:17:53.500" v="14250" actId="20577"/>
          <ac:spMkLst>
            <pc:docMk/>
            <pc:sldMk cId="945318293" sldId="546"/>
            <ac:spMk id="4" creationId="{065659B5-5B41-4D82-8993-47EDB04528A6}"/>
          </ac:spMkLst>
        </pc:spChg>
        <pc:spChg chg="add mod">
          <ac:chgData name="li bo" userId="86e360d6c7446f46" providerId="LiveId" clId="{CFDCB5FF-3A77-45BB-B947-E596DBB1160A}" dt="2022-04-12T16:19:53.117" v="14281" actId="12"/>
          <ac:spMkLst>
            <pc:docMk/>
            <pc:sldMk cId="945318293" sldId="546"/>
            <ac:spMk id="5" creationId="{C8A55815-7009-4013-B4C2-93B871690C27}"/>
          </ac:spMkLst>
        </pc:spChg>
      </pc:sldChg>
      <pc:sldChg chg="addSp delSp modSp new add del mod modTransition">
        <pc:chgData name="li bo" userId="86e360d6c7446f46" providerId="LiveId" clId="{CFDCB5FF-3A77-45BB-B947-E596DBB1160A}" dt="2022-04-13T01:52:27.857" v="14327"/>
        <pc:sldMkLst>
          <pc:docMk/>
          <pc:sldMk cId="472924046" sldId="547"/>
        </pc:sldMkLst>
        <pc:spChg chg="del">
          <ac:chgData name="li bo" userId="86e360d6c7446f46" providerId="LiveId" clId="{CFDCB5FF-3A77-45BB-B947-E596DBB1160A}" dt="2022-04-10T15:31:31.158" v="4623" actId="478"/>
          <ac:spMkLst>
            <pc:docMk/>
            <pc:sldMk cId="472924046" sldId="547"/>
            <ac:spMk id="2" creationId="{B4EDD089-C39D-4B44-87E2-C33DC2A57E3D}"/>
          </ac:spMkLst>
        </pc:spChg>
        <pc:spChg chg="del">
          <ac:chgData name="li bo" userId="86e360d6c7446f46" providerId="LiveId" clId="{CFDCB5FF-3A77-45BB-B947-E596DBB1160A}" dt="2022-04-10T15:31:31.158" v="4623" actId="478"/>
          <ac:spMkLst>
            <pc:docMk/>
            <pc:sldMk cId="472924046" sldId="547"/>
            <ac:spMk id="3" creationId="{DDDC7FBA-F0E4-4788-A19A-4849EF235FF9}"/>
          </ac:spMkLst>
        </pc:spChg>
        <pc:spChg chg="add mod">
          <ac:chgData name="li bo" userId="86e360d6c7446f46" providerId="LiveId" clId="{CFDCB5FF-3A77-45BB-B947-E596DBB1160A}" dt="2022-04-12T16:17:57.712" v="14251"/>
          <ac:spMkLst>
            <pc:docMk/>
            <pc:sldMk cId="472924046" sldId="547"/>
            <ac:spMk id="4" creationId="{D43B6C26-2410-4ABF-96BB-7EA9E740E8DB}"/>
          </ac:spMkLst>
        </pc:spChg>
        <pc:spChg chg="add mod">
          <ac:chgData name="li bo" userId="86e360d6c7446f46" providerId="LiveId" clId="{CFDCB5FF-3A77-45BB-B947-E596DBB1160A}" dt="2022-04-10T15:48:07.996" v="4843" actId="20577"/>
          <ac:spMkLst>
            <pc:docMk/>
            <pc:sldMk cId="472924046" sldId="547"/>
            <ac:spMk id="12" creationId="{6BCA2EB9-6BAE-4999-9347-5A778CAD275B}"/>
          </ac:spMkLst>
        </pc:spChg>
        <pc:spChg chg="add mod">
          <ac:chgData name="li bo" userId="86e360d6c7446f46" providerId="LiveId" clId="{CFDCB5FF-3A77-45BB-B947-E596DBB1160A}" dt="2022-04-10T15:56:11.148" v="5109" actId="14100"/>
          <ac:spMkLst>
            <pc:docMk/>
            <pc:sldMk cId="472924046" sldId="547"/>
            <ac:spMk id="13" creationId="{4D89D175-EB6C-4FD5-B43B-A7375CF72363}"/>
          </ac:spMkLst>
        </pc:spChg>
        <pc:spChg chg="add mod">
          <ac:chgData name="li bo" userId="86e360d6c7446f46" providerId="LiveId" clId="{CFDCB5FF-3A77-45BB-B947-E596DBB1160A}" dt="2022-04-10T15:56:26.385" v="5114" actId="20577"/>
          <ac:spMkLst>
            <pc:docMk/>
            <pc:sldMk cId="472924046" sldId="547"/>
            <ac:spMk id="15" creationId="{BDC4D7F4-02B3-4EF4-9629-F3DC41C95743}"/>
          </ac:spMkLst>
        </pc:spChg>
        <pc:picChg chg="add del mod">
          <ac:chgData name="li bo" userId="86e360d6c7446f46" providerId="LiveId" clId="{CFDCB5FF-3A77-45BB-B947-E596DBB1160A}" dt="2022-04-10T15:38:50.255" v="4630" actId="478"/>
          <ac:picMkLst>
            <pc:docMk/>
            <pc:sldMk cId="472924046" sldId="547"/>
            <ac:picMk id="6" creationId="{C24B52B6-FE9F-417E-939A-72E8B28D02E7}"/>
          </ac:picMkLst>
        </pc:picChg>
        <pc:picChg chg="add mod">
          <ac:chgData name="li bo" userId="86e360d6c7446f46" providerId="LiveId" clId="{CFDCB5FF-3A77-45BB-B947-E596DBB1160A}" dt="2022-04-10T15:47:30.974" v="4819" actId="1076"/>
          <ac:picMkLst>
            <pc:docMk/>
            <pc:sldMk cId="472924046" sldId="547"/>
            <ac:picMk id="8" creationId="{F1BE1C4E-B831-4098-9E93-AF03835401EE}"/>
          </ac:picMkLst>
        </pc:picChg>
        <pc:picChg chg="add mod">
          <ac:chgData name="li bo" userId="86e360d6c7446f46" providerId="LiveId" clId="{CFDCB5FF-3A77-45BB-B947-E596DBB1160A}" dt="2022-04-10T15:49:41.573" v="4907" actId="1076"/>
          <ac:picMkLst>
            <pc:docMk/>
            <pc:sldMk cId="472924046" sldId="547"/>
            <ac:picMk id="10" creationId="{2092D3DF-CF75-400C-AAF0-78E9640CA944}"/>
          </ac:picMkLst>
        </pc:picChg>
      </pc:sldChg>
      <pc:sldChg chg="addSp delSp modSp new add del mod modTransition modAnim modNotesTx">
        <pc:chgData name="li bo" userId="86e360d6c7446f46" providerId="LiveId" clId="{CFDCB5FF-3A77-45BB-B947-E596DBB1160A}" dt="2022-04-13T02:06:29.717" v="14399"/>
        <pc:sldMkLst>
          <pc:docMk/>
          <pc:sldMk cId="3327625596" sldId="548"/>
        </pc:sldMkLst>
        <pc:spChg chg="del">
          <ac:chgData name="li bo" userId="86e360d6c7446f46" providerId="LiveId" clId="{CFDCB5FF-3A77-45BB-B947-E596DBB1160A}" dt="2022-04-10T15:39:54.050" v="4648" actId="478"/>
          <ac:spMkLst>
            <pc:docMk/>
            <pc:sldMk cId="3327625596" sldId="548"/>
            <ac:spMk id="2" creationId="{EA5FD629-6988-4120-AA0D-8C942448EAF2}"/>
          </ac:spMkLst>
        </pc:spChg>
        <pc:spChg chg="del">
          <ac:chgData name="li bo" userId="86e360d6c7446f46" providerId="LiveId" clId="{CFDCB5FF-3A77-45BB-B947-E596DBB1160A}" dt="2022-04-10T15:39:54.050" v="4648" actId="478"/>
          <ac:spMkLst>
            <pc:docMk/>
            <pc:sldMk cId="3327625596" sldId="548"/>
            <ac:spMk id="3" creationId="{46988152-4367-471A-8156-EEB9425247B8}"/>
          </ac:spMkLst>
        </pc:spChg>
        <pc:spChg chg="add mod">
          <ac:chgData name="li bo" userId="86e360d6c7446f46" providerId="LiveId" clId="{CFDCB5FF-3A77-45BB-B947-E596DBB1160A}" dt="2022-04-11T11:49:51.060" v="9221" actId="20577"/>
          <ac:spMkLst>
            <pc:docMk/>
            <pc:sldMk cId="3327625596" sldId="548"/>
            <ac:spMk id="4" creationId="{5A8E9E4C-5FAF-4A0F-9B2F-11C12D6266F6}"/>
          </ac:spMkLst>
        </pc:spChg>
        <pc:spChg chg="add mod">
          <ac:chgData name="li bo" userId="86e360d6c7446f46" providerId="LiveId" clId="{CFDCB5FF-3A77-45BB-B947-E596DBB1160A}" dt="2022-04-12T03:48:39.256" v="13484" actId="20577"/>
          <ac:spMkLst>
            <pc:docMk/>
            <pc:sldMk cId="3327625596" sldId="548"/>
            <ac:spMk id="13" creationId="{CC55B847-98D8-429F-9B04-D18FAE79CC74}"/>
          </ac:spMkLst>
        </pc:spChg>
        <pc:picChg chg="add del mod">
          <ac:chgData name="li bo" userId="86e360d6c7446f46" providerId="LiveId" clId="{CFDCB5FF-3A77-45BB-B947-E596DBB1160A}" dt="2022-04-11T10:19:30.948" v="8633" actId="21"/>
          <ac:picMkLst>
            <pc:docMk/>
            <pc:sldMk cId="3327625596" sldId="548"/>
            <ac:picMk id="5" creationId="{1C145D8B-6F1C-42D2-B0CF-82056038276E}"/>
          </ac:picMkLst>
        </pc:picChg>
        <pc:picChg chg="add del mod">
          <ac:chgData name="li bo" userId="86e360d6c7446f46" providerId="LiveId" clId="{CFDCB5FF-3A77-45BB-B947-E596DBB1160A}" dt="2022-04-11T10:19:30.948" v="8633" actId="21"/>
          <ac:picMkLst>
            <pc:docMk/>
            <pc:sldMk cId="3327625596" sldId="548"/>
            <ac:picMk id="6" creationId="{895170D1-CDAD-4603-A906-372376B7B91A}"/>
          </ac:picMkLst>
        </pc:picChg>
        <pc:picChg chg="add del mod">
          <ac:chgData name="li bo" userId="86e360d6c7446f46" providerId="LiveId" clId="{CFDCB5FF-3A77-45BB-B947-E596DBB1160A}" dt="2022-04-11T10:19:07.802" v="8621" actId="478"/>
          <ac:picMkLst>
            <pc:docMk/>
            <pc:sldMk cId="3327625596" sldId="548"/>
            <ac:picMk id="8" creationId="{3D3654EF-971A-42E3-A60A-E38D27BE5811}"/>
          </ac:picMkLst>
        </pc:picChg>
        <pc:picChg chg="add del mod">
          <ac:chgData name="li bo" userId="86e360d6c7446f46" providerId="LiveId" clId="{CFDCB5FF-3A77-45BB-B947-E596DBB1160A}" dt="2022-04-11T10:19:30.948" v="8633" actId="21"/>
          <ac:picMkLst>
            <pc:docMk/>
            <pc:sldMk cId="3327625596" sldId="548"/>
            <ac:picMk id="10" creationId="{261EA2D1-092C-4396-86D7-28626D85FB75}"/>
          </ac:picMkLst>
        </pc:picChg>
        <pc:picChg chg="add del mod">
          <ac:chgData name="li bo" userId="86e360d6c7446f46" providerId="LiveId" clId="{CFDCB5FF-3A77-45BB-B947-E596DBB1160A}" dt="2022-04-11T10:19:30.948" v="8633" actId="21"/>
          <ac:picMkLst>
            <pc:docMk/>
            <pc:sldMk cId="3327625596" sldId="548"/>
            <ac:picMk id="12" creationId="{4CEAA515-1603-41F5-AAE8-A0869588534B}"/>
          </ac:picMkLst>
        </pc:picChg>
        <pc:picChg chg="add mod">
          <ac:chgData name="li bo" userId="86e360d6c7446f46" providerId="LiveId" clId="{CFDCB5FF-3A77-45BB-B947-E596DBB1160A}" dt="2022-04-11T12:52:25.236" v="10786" actId="1076"/>
          <ac:picMkLst>
            <pc:docMk/>
            <pc:sldMk cId="3327625596" sldId="548"/>
            <ac:picMk id="16" creationId="{781289A7-2ABC-46D4-A5FA-697163228215}"/>
          </ac:picMkLst>
        </pc:picChg>
        <pc:picChg chg="add mod">
          <ac:chgData name="li bo" userId="86e360d6c7446f46" providerId="LiveId" clId="{CFDCB5FF-3A77-45BB-B947-E596DBB1160A}" dt="2022-04-11T12:52:25.236" v="10786" actId="1076"/>
          <ac:picMkLst>
            <pc:docMk/>
            <pc:sldMk cId="3327625596" sldId="548"/>
            <ac:picMk id="7170" creationId="{E94C4F5E-A041-4A1F-952B-7106B6A6352D}"/>
          </ac:picMkLst>
        </pc:picChg>
        <pc:picChg chg="add mod">
          <ac:chgData name="li bo" userId="86e360d6c7446f46" providerId="LiveId" clId="{CFDCB5FF-3A77-45BB-B947-E596DBB1160A}" dt="2022-04-11T12:52:25.236" v="10786" actId="1076"/>
          <ac:picMkLst>
            <pc:docMk/>
            <pc:sldMk cId="3327625596" sldId="548"/>
            <ac:picMk id="7172" creationId="{95B19206-0CCC-48F6-A5B7-6489791C04CC}"/>
          </ac:picMkLst>
        </pc:picChg>
      </pc:sldChg>
      <pc:sldChg chg="addSp delSp modSp new add del mod modTransition">
        <pc:chgData name="li bo" userId="86e360d6c7446f46" providerId="LiveId" clId="{CFDCB5FF-3A77-45BB-B947-E596DBB1160A}" dt="2022-04-13T01:55:37.659" v="14331"/>
        <pc:sldMkLst>
          <pc:docMk/>
          <pc:sldMk cId="1743247631" sldId="549"/>
        </pc:sldMkLst>
        <pc:spChg chg="del">
          <ac:chgData name="li bo" userId="86e360d6c7446f46" providerId="LiveId" clId="{CFDCB5FF-3A77-45BB-B947-E596DBB1160A}" dt="2022-04-10T15:52:25.477" v="4943" actId="478"/>
          <ac:spMkLst>
            <pc:docMk/>
            <pc:sldMk cId="1743247631" sldId="549"/>
            <ac:spMk id="2" creationId="{F49D5244-0785-451D-A747-2A686C5275AB}"/>
          </ac:spMkLst>
        </pc:spChg>
        <pc:spChg chg="del">
          <ac:chgData name="li bo" userId="86e360d6c7446f46" providerId="LiveId" clId="{CFDCB5FF-3A77-45BB-B947-E596DBB1160A}" dt="2022-04-10T15:52:25.477" v="4943" actId="478"/>
          <ac:spMkLst>
            <pc:docMk/>
            <pc:sldMk cId="1743247631" sldId="549"/>
            <ac:spMk id="3" creationId="{49B46ADD-FB7F-4B5C-9442-67F3FDFF0007}"/>
          </ac:spMkLst>
        </pc:spChg>
        <pc:spChg chg="add mod">
          <ac:chgData name="li bo" userId="86e360d6c7446f46" providerId="LiveId" clId="{CFDCB5FF-3A77-45BB-B947-E596DBB1160A}" dt="2022-04-11T05:29:37.975" v="5795" actId="1076"/>
          <ac:spMkLst>
            <pc:docMk/>
            <pc:sldMk cId="1743247631" sldId="549"/>
            <ac:spMk id="4" creationId="{11F88BC0-24E6-4FED-B6A6-859C425A4E6D}"/>
          </ac:spMkLst>
        </pc:spChg>
        <pc:spChg chg="add mod">
          <ac:chgData name="li bo" userId="86e360d6c7446f46" providerId="LiveId" clId="{CFDCB5FF-3A77-45BB-B947-E596DBB1160A}" dt="2022-04-11T05:40:00.471" v="5952" actId="20577"/>
          <ac:spMkLst>
            <pc:docMk/>
            <pc:sldMk cId="1743247631" sldId="549"/>
            <ac:spMk id="5" creationId="{2B5B504E-8371-49CD-A690-7A22A10A286A}"/>
          </ac:spMkLst>
        </pc:spChg>
        <pc:picChg chg="add mod">
          <ac:chgData name="li bo" userId="86e360d6c7446f46" providerId="LiveId" clId="{CFDCB5FF-3A77-45BB-B947-E596DBB1160A}" dt="2022-04-11T05:40:20.106" v="5955" actId="1076"/>
          <ac:picMkLst>
            <pc:docMk/>
            <pc:sldMk cId="1743247631" sldId="549"/>
            <ac:picMk id="1026" creationId="{94D297E5-23C6-4443-80B2-6B8C8157AAB6}"/>
          </ac:picMkLst>
        </pc:picChg>
      </pc:sldChg>
      <pc:sldChg chg="addSp delSp modSp new add del mod modTransition">
        <pc:chgData name="li bo" userId="86e360d6c7446f46" providerId="LiveId" clId="{CFDCB5FF-3A77-45BB-B947-E596DBB1160A}" dt="2022-04-13T01:58:04.032" v="14343"/>
        <pc:sldMkLst>
          <pc:docMk/>
          <pc:sldMk cId="193509602" sldId="550"/>
        </pc:sldMkLst>
        <pc:spChg chg="del">
          <ac:chgData name="li bo" userId="86e360d6c7446f46" providerId="LiveId" clId="{CFDCB5FF-3A77-45BB-B947-E596DBB1160A}" dt="2022-04-11T05:29:33.266" v="5794" actId="478"/>
          <ac:spMkLst>
            <pc:docMk/>
            <pc:sldMk cId="193509602" sldId="550"/>
            <ac:spMk id="2" creationId="{4520F026-43CB-4321-A594-95C91A06A2DC}"/>
          </ac:spMkLst>
        </pc:spChg>
        <pc:spChg chg="del">
          <ac:chgData name="li bo" userId="86e360d6c7446f46" providerId="LiveId" clId="{CFDCB5FF-3A77-45BB-B947-E596DBB1160A}" dt="2022-04-11T05:29:33.266" v="5794" actId="478"/>
          <ac:spMkLst>
            <pc:docMk/>
            <pc:sldMk cId="193509602" sldId="550"/>
            <ac:spMk id="3" creationId="{E08CB1FE-D4A1-4C9E-A87D-89AAC958042E}"/>
          </ac:spMkLst>
        </pc:spChg>
        <pc:spChg chg="add mod">
          <ac:chgData name="li bo" userId="86e360d6c7446f46" providerId="LiveId" clId="{CFDCB5FF-3A77-45BB-B947-E596DBB1160A}" dt="2022-04-11T05:29:40.412" v="5796"/>
          <ac:spMkLst>
            <pc:docMk/>
            <pc:sldMk cId="193509602" sldId="550"/>
            <ac:spMk id="4" creationId="{17EAD6A8-3774-4762-937F-429C7F06D727}"/>
          </ac:spMkLst>
        </pc:spChg>
        <pc:spChg chg="add del mod">
          <ac:chgData name="li bo" userId="86e360d6c7446f46" providerId="LiveId" clId="{CFDCB5FF-3A77-45BB-B947-E596DBB1160A}" dt="2022-04-11T05:36:48.042" v="5815"/>
          <ac:spMkLst>
            <pc:docMk/>
            <pc:sldMk cId="193509602" sldId="550"/>
            <ac:spMk id="5" creationId="{99EF4BCA-0C15-4B36-B705-A690CBDDFE42}"/>
          </ac:spMkLst>
        </pc:spChg>
        <pc:spChg chg="add mod">
          <ac:chgData name="li bo" userId="86e360d6c7446f46" providerId="LiveId" clId="{CFDCB5FF-3A77-45BB-B947-E596DBB1160A}" dt="2022-04-12T02:07:59.074" v="12192" actId="20577"/>
          <ac:spMkLst>
            <pc:docMk/>
            <pc:sldMk cId="193509602" sldId="550"/>
            <ac:spMk id="6" creationId="{AB61243F-BABD-4125-9C59-72B816CEC229}"/>
          </ac:spMkLst>
        </pc:spChg>
        <pc:picChg chg="add del">
          <ac:chgData name="li bo" userId="86e360d6c7446f46" providerId="LiveId" clId="{CFDCB5FF-3A77-45BB-B947-E596DBB1160A}" dt="2022-04-11T05:57:49.476" v="6293" actId="478"/>
          <ac:picMkLst>
            <pc:docMk/>
            <pc:sldMk cId="193509602" sldId="550"/>
            <ac:picMk id="8" creationId="{8DA8247E-6E8D-4DC0-AB9A-A302DE108115}"/>
          </ac:picMkLst>
        </pc:picChg>
        <pc:picChg chg="add mod ord">
          <ac:chgData name="li bo" userId="86e360d6c7446f46" providerId="LiveId" clId="{CFDCB5FF-3A77-45BB-B947-E596DBB1160A}" dt="2022-04-11T05:58:22.866" v="6302" actId="1076"/>
          <ac:picMkLst>
            <pc:docMk/>
            <pc:sldMk cId="193509602" sldId="550"/>
            <ac:picMk id="10" creationId="{96CA6D0D-AB0C-490C-B88D-F34CE1D6AE2B}"/>
          </ac:picMkLst>
        </pc:picChg>
      </pc:sldChg>
      <pc:sldChg chg="addSp delSp modSp new mod modTransition">
        <pc:chgData name="li bo" userId="86e360d6c7446f46" providerId="LiveId" clId="{CFDCB5FF-3A77-45BB-B947-E596DBB1160A}" dt="2022-04-13T01:58:08.073" v="14355"/>
        <pc:sldMkLst>
          <pc:docMk/>
          <pc:sldMk cId="2777607386" sldId="551"/>
        </pc:sldMkLst>
        <pc:spChg chg="del">
          <ac:chgData name="li bo" userId="86e360d6c7446f46" providerId="LiveId" clId="{CFDCB5FF-3A77-45BB-B947-E596DBB1160A}" dt="2022-04-11T06:58:50.734" v="6484" actId="478"/>
          <ac:spMkLst>
            <pc:docMk/>
            <pc:sldMk cId="2777607386" sldId="551"/>
            <ac:spMk id="2" creationId="{D7FE6937-1861-4EDF-9751-112AB0ED45BA}"/>
          </ac:spMkLst>
        </pc:spChg>
        <pc:spChg chg="del">
          <ac:chgData name="li bo" userId="86e360d6c7446f46" providerId="LiveId" clId="{CFDCB5FF-3A77-45BB-B947-E596DBB1160A}" dt="2022-04-11T06:58:50.734" v="6484" actId="478"/>
          <ac:spMkLst>
            <pc:docMk/>
            <pc:sldMk cId="2777607386" sldId="551"/>
            <ac:spMk id="3" creationId="{6A609D3C-561D-47DC-99E6-CD793B42EA3D}"/>
          </ac:spMkLst>
        </pc:spChg>
        <pc:spChg chg="add mod">
          <ac:chgData name="li bo" userId="86e360d6c7446f46" providerId="LiveId" clId="{CFDCB5FF-3A77-45BB-B947-E596DBB1160A}" dt="2022-04-11T07:55:04.016" v="7065" actId="113"/>
          <ac:spMkLst>
            <pc:docMk/>
            <pc:sldMk cId="2777607386" sldId="551"/>
            <ac:spMk id="4" creationId="{6DC152C7-CDF1-4D32-982A-59B8682C62CF}"/>
          </ac:spMkLst>
        </pc:spChg>
        <pc:spChg chg="add mod">
          <ac:chgData name="li bo" userId="86e360d6c7446f46" providerId="LiveId" clId="{CFDCB5FF-3A77-45BB-B947-E596DBB1160A}" dt="2022-04-11T10:49:41.438" v="9169" actId="14100"/>
          <ac:spMkLst>
            <pc:docMk/>
            <pc:sldMk cId="2777607386" sldId="551"/>
            <ac:spMk id="7" creationId="{0F0E1DAE-5E92-421E-9531-AE42CB6A0E7A}"/>
          </ac:spMkLst>
        </pc:spChg>
        <pc:picChg chg="add del mod">
          <ac:chgData name="li bo" userId="86e360d6c7446f46" providerId="LiveId" clId="{CFDCB5FF-3A77-45BB-B947-E596DBB1160A}" dt="2022-04-11T07:40:13.114" v="6524" actId="478"/>
          <ac:picMkLst>
            <pc:docMk/>
            <pc:sldMk cId="2777607386" sldId="551"/>
            <ac:picMk id="6" creationId="{247A201D-FC8C-4519-9847-75FB5F3AB7C3}"/>
          </ac:picMkLst>
        </pc:picChg>
        <pc:picChg chg="add del mod">
          <ac:chgData name="li bo" userId="86e360d6c7446f46" providerId="LiveId" clId="{CFDCB5FF-3A77-45BB-B947-E596DBB1160A}" dt="2022-04-11T10:48:18.953" v="9163" actId="478"/>
          <ac:picMkLst>
            <pc:docMk/>
            <pc:sldMk cId="2777607386" sldId="551"/>
            <ac:picMk id="9" creationId="{13DA2EE5-DF30-4B03-9CB7-8D1E175C6E97}"/>
          </ac:picMkLst>
        </pc:picChg>
        <pc:picChg chg="add del mod">
          <ac:chgData name="li bo" userId="86e360d6c7446f46" providerId="LiveId" clId="{CFDCB5FF-3A77-45BB-B947-E596DBB1160A}" dt="2022-04-11T10:49:43.205" v="9170" actId="478"/>
          <ac:picMkLst>
            <pc:docMk/>
            <pc:sldMk cId="2777607386" sldId="551"/>
            <ac:picMk id="11" creationId="{4C8CD457-5463-454F-AA9C-4EBF8F5F0E9C}"/>
          </ac:picMkLst>
        </pc:picChg>
        <pc:picChg chg="add del mod">
          <ac:chgData name="li bo" userId="86e360d6c7446f46" providerId="LiveId" clId="{CFDCB5FF-3A77-45BB-B947-E596DBB1160A}" dt="2022-04-11T11:47:07.742" v="9175" actId="478"/>
          <ac:picMkLst>
            <pc:docMk/>
            <pc:sldMk cId="2777607386" sldId="551"/>
            <ac:picMk id="13" creationId="{5A3B849E-E478-4C50-B483-0BE94B9BC87E}"/>
          </ac:picMkLst>
        </pc:picChg>
        <pc:picChg chg="add mod">
          <ac:chgData name="li bo" userId="86e360d6c7446f46" providerId="LiveId" clId="{CFDCB5FF-3A77-45BB-B947-E596DBB1160A}" dt="2022-04-11T11:48:01.359" v="9177" actId="1076"/>
          <ac:picMkLst>
            <pc:docMk/>
            <pc:sldMk cId="2777607386" sldId="551"/>
            <ac:picMk id="15" creationId="{7FCF4795-5067-446A-8894-991063F2E5B5}"/>
          </ac:picMkLst>
        </pc:picChg>
        <pc:picChg chg="add del mod">
          <ac:chgData name="li bo" userId="86e360d6c7446f46" providerId="LiveId" clId="{CFDCB5FF-3A77-45BB-B947-E596DBB1160A}" dt="2022-04-11T07:48:28.480" v="6814" actId="478"/>
          <ac:picMkLst>
            <pc:docMk/>
            <pc:sldMk cId="2777607386" sldId="551"/>
            <ac:picMk id="2050" creationId="{79FE31C4-53D4-4483-BE77-98BB26582DDC}"/>
          </ac:picMkLst>
        </pc:picChg>
        <pc:picChg chg="add mod">
          <ac:chgData name="li bo" userId="86e360d6c7446f46" providerId="LiveId" clId="{CFDCB5FF-3A77-45BB-B947-E596DBB1160A}" dt="2022-04-11T10:49:59.977" v="9174" actId="1076"/>
          <ac:picMkLst>
            <pc:docMk/>
            <pc:sldMk cId="2777607386" sldId="551"/>
            <ac:picMk id="2052" creationId="{FBF307BD-F22E-4875-8056-C2BC38168791}"/>
          </ac:picMkLst>
        </pc:picChg>
      </pc:sldChg>
      <pc:sldChg chg="addSp delSp modSp new mod modTransition modNotesTx">
        <pc:chgData name="li bo" userId="86e360d6c7446f46" providerId="LiveId" clId="{CFDCB5FF-3A77-45BB-B947-E596DBB1160A}" dt="2022-04-13T02:06:34.762" v="14411"/>
        <pc:sldMkLst>
          <pc:docMk/>
          <pc:sldMk cId="3969944721" sldId="552"/>
        </pc:sldMkLst>
        <pc:spChg chg="del">
          <ac:chgData name="li bo" userId="86e360d6c7446f46" providerId="LiveId" clId="{CFDCB5FF-3A77-45BB-B947-E596DBB1160A}" dt="2022-04-11T08:04:07.367" v="7388" actId="478"/>
          <ac:spMkLst>
            <pc:docMk/>
            <pc:sldMk cId="3969944721" sldId="552"/>
            <ac:spMk id="2" creationId="{F56B3D35-6E32-40F8-A4B2-662D2F37C568}"/>
          </ac:spMkLst>
        </pc:spChg>
        <pc:spChg chg="del">
          <ac:chgData name="li bo" userId="86e360d6c7446f46" providerId="LiveId" clId="{CFDCB5FF-3A77-45BB-B947-E596DBB1160A}" dt="2022-04-11T08:04:07.367" v="7388" actId="478"/>
          <ac:spMkLst>
            <pc:docMk/>
            <pc:sldMk cId="3969944721" sldId="552"/>
            <ac:spMk id="3" creationId="{C9AB6BF6-917F-4A04-887D-AE9D673232BC}"/>
          </ac:spMkLst>
        </pc:spChg>
        <pc:spChg chg="add mod">
          <ac:chgData name="li bo" userId="86e360d6c7446f46" providerId="LiveId" clId="{CFDCB5FF-3A77-45BB-B947-E596DBB1160A}" dt="2022-04-11T08:19:26.966" v="7467" actId="20577"/>
          <ac:spMkLst>
            <pc:docMk/>
            <pc:sldMk cId="3969944721" sldId="552"/>
            <ac:spMk id="4" creationId="{8BC913B3-7C17-49AF-AA1B-8312097C5251}"/>
          </ac:spMkLst>
        </pc:spChg>
        <pc:spChg chg="add del mod">
          <ac:chgData name="li bo" userId="86e360d6c7446f46" providerId="LiveId" clId="{CFDCB5FF-3A77-45BB-B947-E596DBB1160A}" dt="2022-04-11T08:17:33.952" v="7442" actId="478"/>
          <ac:spMkLst>
            <pc:docMk/>
            <pc:sldMk cId="3969944721" sldId="552"/>
            <ac:spMk id="5" creationId="{E83E36D4-C44C-46D6-B3B5-A9A6C6D6FE4F}"/>
          </ac:spMkLst>
        </pc:spChg>
        <pc:spChg chg="add mod">
          <ac:chgData name="li bo" userId="86e360d6c7446f46" providerId="LiveId" clId="{CFDCB5FF-3A77-45BB-B947-E596DBB1160A}" dt="2022-04-11T11:50:04.808" v="9222" actId="2711"/>
          <ac:spMkLst>
            <pc:docMk/>
            <pc:sldMk cId="3969944721" sldId="552"/>
            <ac:spMk id="17" creationId="{F79DF400-0A1A-4D2D-9969-AC7FF7AC77C8}"/>
          </ac:spMkLst>
        </pc:spChg>
        <pc:picChg chg="add del mod">
          <ac:chgData name="li bo" userId="86e360d6c7446f46" providerId="LiveId" clId="{CFDCB5FF-3A77-45BB-B947-E596DBB1160A}" dt="2022-04-11T09:10:22.563" v="7790" actId="478"/>
          <ac:picMkLst>
            <pc:docMk/>
            <pc:sldMk cId="3969944721" sldId="552"/>
            <ac:picMk id="7" creationId="{7330E760-5365-42DD-8412-380C3A485C69}"/>
          </ac:picMkLst>
        </pc:picChg>
        <pc:picChg chg="add del mod">
          <ac:chgData name="li bo" userId="86e360d6c7446f46" providerId="LiveId" clId="{CFDCB5FF-3A77-45BB-B947-E596DBB1160A}" dt="2022-04-11T08:18:52.917" v="7449" actId="478"/>
          <ac:picMkLst>
            <pc:docMk/>
            <pc:sldMk cId="3969944721" sldId="552"/>
            <ac:picMk id="9" creationId="{0E316C15-A244-46A2-B506-0CA498849818}"/>
          </ac:picMkLst>
        </pc:picChg>
        <pc:picChg chg="add mod">
          <ac:chgData name="li bo" userId="86e360d6c7446f46" providerId="LiveId" clId="{CFDCB5FF-3A77-45BB-B947-E596DBB1160A}" dt="2022-04-11T11:50:13.546" v="9224" actId="1076"/>
          <ac:picMkLst>
            <pc:docMk/>
            <pc:sldMk cId="3969944721" sldId="552"/>
            <ac:picMk id="11" creationId="{68D8D1EF-905D-4901-8805-5E92F30B5ABB}"/>
          </ac:picMkLst>
        </pc:picChg>
        <pc:picChg chg="add del mod">
          <ac:chgData name="li bo" userId="86e360d6c7446f46" providerId="LiveId" clId="{CFDCB5FF-3A77-45BB-B947-E596DBB1160A}" dt="2022-04-11T09:10:14.279" v="7789" actId="478"/>
          <ac:picMkLst>
            <pc:docMk/>
            <pc:sldMk cId="3969944721" sldId="552"/>
            <ac:picMk id="13" creationId="{6442AF81-034B-4CFF-8C4F-638EFDDE7D5F}"/>
          </ac:picMkLst>
        </pc:picChg>
        <pc:picChg chg="add del mod">
          <ac:chgData name="li bo" userId="86e360d6c7446f46" providerId="LiveId" clId="{CFDCB5FF-3A77-45BB-B947-E596DBB1160A}" dt="2022-04-11T09:27:48.903" v="7966" actId="478"/>
          <ac:picMkLst>
            <pc:docMk/>
            <pc:sldMk cId="3969944721" sldId="552"/>
            <ac:picMk id="15" creationId="{A2C1B576-CFEE-48DC-9C5D-120739D2C10D}"/>
          </ac:picMkLst>
        </pc:picChg>
        <pc:picChg chg="add mod">
          <ac:chgData name="li bo" userId="86e360d6c7446f46" providerId="LiveId" clId="{CFDCB5FF-3A77-45BB-B947-E596DBB1160A}" dt="2022-04-11T11:50:13.546" v="9224" actId="1076"/>
          <ac:picMkLst>
            <pc:docMk/>
            <pc:sldMk cId="3969944721" sldId="552"/>
            <ac:picMk id="19" creationId="{B5C0C7D4-B06D-4B78-9B0B-0B690737ECC4}"/>
          </ac:picMkLst>
        </pc:picChg>
      </pc:sldChg>
      <pc:sldChg chg="new del">
        <pc:chgData name="li bo" userId="86e360d6c7446f46" providerId="LiveId" clId="{CFDCB5FF-3A77-45BB-B947-E596DBB1160A}" dt="2022-04-11T08:24:53.580" v="7490" actId="47"/>
        <pc:sldMkLst>
          <pc:docMk/>
          <pc:sldMk cId="234073983" sldId="553"/>
        </pc:sldMkLst>
      </pc:sldChg>
      <pc:sldChg chg="addSp delSp modSp new mod modTransition modAnim">
        <pc:chgData name="li bo" userId="86e360d6c7446f46" providerId="LiveId" clId="{CFDCB5FF-3A77-45BB-B947-E596DBB1160A}" dt="2022-04-13T02:06:28.704" v="14395"/>
        <pc:sldMkLst>
          <pc:docMk/>
          <pc:sldMk cId="1358650651" sldId="553"/>
        </pc:sldMkLst>
        <pc:spChg chg="del">
          <ac:chgData name="li bo" userId="86e360d6c7446f46" providerId="LiveId" clId="{CFDCB5FF-3A77-45BB-B947-E596DBB1160A}" dt="2022-04-11T08:30:45.104" v="7496" actId="478"/>
          <ac:spMkLst>
            <pc:docMk/>
            <pc:sldMk cId="1358650651" sldId="553"/>
            <ac:spMk id="2" creationId="{074F62CB-3831-4680-B88E-1EB75E701E3F}"/>
          </ac:spMkLst>
        </pc:spChg>
        <pc:spChg chg="del">
          <ac:chgData name="li bo" userId="86e360d6c7446f46" providerId="LiveId" clId="{CFDCB5FF-3A77-45BB-B947-E596DBB1160A}" dt="2022-04-11T08:30:45.104" v="7496" actId="478"/>
          <ac:spMkLst>
            <pc:docMk/>
            <pc:sldMk cId="1358650651" sldId="553"/>
            <ac:spMk id="3" creationId="{9F3E02A4-EB8B-4475-B0C1-5A3306760402}"/>
          </ac:spMkLst>
        </pc:spChg>
        <pc:spChg chg="add mod">
          <ac:chgData name="li bo" userId="86e360d6c7446f46" providerId="LiveId" clId="{CFDCB5FF-3A77-45BB-B947-E596DBB1160A}" dt="2022-04-11T11:50:41.128" v="9226" actId="404"/>
          <ac:spMkLst>
            <pc:docMk/>
            <pc:sldMk cId="1358650651" sldId="553"/>
            <ac:spMk id="4" creationId="{64DEBD9F-BE25-4516-9023-22CBD8C3F47D}"/>
          </ac:spMkLst>
        </pc:spChg>
        <pc:spChg chg="add mod">
          <ac:chgData name="li bo" userId="86e360d6c7446f46" providerId="LiveId" clId="{CFDCB5FF-3A77-45BB-B947-E596DBB1160A}" dt="2022-04-11T10:40:08.942" v="9113" actId="20577"/>
          <ac:spMkLst>
            <pc:docMk/>
            <pc:sldMk cId="1358650651" sldId="553"/>
            <ac:spMk id="5" creationId="{D0A1BF85-2C29-478F-88F3-5455105D14C8}"/>
          </ac:spMkLst>
        </pc:spChg>
        <pc:spChg chg="add mod">
          <ac:chgData name="li bo" userId="86e360d6c7446f46" providerId="LiveId" clId="{CFDCB5FF-3A77-45BB-B947-E596DBB1160A}" dt="2022-04-12T03:47:05.264" v="13469" actId="14100"/>
          <ac:spMkLst>
            <pc:docMk/>
            <pc:sldMk cId="1358650651" sldId="553"/>
            <ac:spMk id="22" creationId="{9249D069-69FA-486B-9326-1AE0C417C857}"/>
          </ac:spMkLst>
        </pc:spChg>
        <pc:spChg chg="add mod">
          <ac:chgData name="li bo" userId="86e360d6c7446f46" providerId="LiveId" clId="{CFDCB5FF-3A77-45BB-B947-E596DBB1160A}" dt="2022-04-11T10:31:47.788" v="8994" actId="1076"/>
          <ac:spMkLst>
            <pc:docMk/>
            <pc:sldMk cId="1358650651" sldId="553"/>
            <ac:spMk id="27" creationId="{A3CE7A2F-7EB8-493E-9D3F-7E7F64974113}"/>
          </ac:spMkLst>
        </pc:spChg>
        <pc:spChg chg="add mod">
          <ac:chgData name="li bo" userId="86e360d6c7446f46" providerId="LiveId" clId="{CFDCB5FF-3A77-45BB-B947-E596DBB1160A}" dt="2022-04-12T03:47:47.937" v="13474" actId="207"/>
          <ac:spMkLst>
            <pc:docMk/>
            <pc:sldMk cId="1358650651" sldId="553"/>
            <ac:spMk id="37" creationId="{BDF07AA4-3D3C-4988-A3F2-CEDC29871EE1}"/>
          </ac:spMkLst>
        </pc:spChg>
        <pc:spChg chg="add del mod">
          <ac:chgData name="li bo" userId="86e360d6c7446f46" providerId="LiveId" clId="{CFDCB5FF-3A77-45BB-B947-E596DBB1160A}" dt="2022-04-11T10:32:48.462" v="9055" actId="478"/>
          <ac:spMkLst>
            <pc:docMk/>
            <pc:sldMk cId="1358650651" sldId="553"/>
            <ac:spMk id="49" creationId="{326CFE0F-5F32-422E-BB1E-BD7D7B044094}"/>
          </ac:spMkLst>
        </pc:spChg>
        <pc:spChg chg="add">
          <ac:chgData name="li bo" userId="86e360d6c7446f46" providerId="LiveId" clId="{CFDCB5FF-3A77-45BB-B947-E596DBB1160A}" dt="2022-04-11T10:38:49.525" v="9095"/>
          <ac:spMkLst>
            <pc:docMk/>
            <pc:sldMk cId="1358650651" sldId="553"/>
            <ac:spMk id="50" creationId="{728AE1F1-BE0D-46D0-92E2-3E56D361ED9D}"/>
          </ac:spMkLst>
        </pc:spChg>
        <pc:spChg chg="add mod">
          <ac:chgData name="li bo" userId="86e360d6c7446f46" providerId="LiveId" clId="{CFDCB5FF-3A77-45BB-B947-E596DBB1160A}" dt="2022-04-11T10:40:54.316" v="9132" actId="1076"/>
          <ac:spMkLst>
            <pc:docMk/>
            <pc:sldMk cId="1358650651" sldId="553"/>
            <ac:spMk id="51" creationId="{9A87298F-E896-4BA8-B6AF-0104E4FCD78F}"/>
          </ac:spMkLst>
        </pc:spChg>
        <pc:spChg chg="add mod">
          <ac:chgData name="li bo" userId="86e360d6c7446f46" providerId="LiveId" clId="{CFDCB5FF-3A77-45BB-B947-E596DBB1160A}" dt="2022-04-11T10:40:38.365" v="9130" actId="1076"/>
          <ac:spMkLst>
            <pc:docMk/>
            <pc:sldMk cId="1358650651" sldId="553"/>
            <ac:spMk id="52" creationId="{C92F6671-E694-46B9-8416-E5CCEB50A718}"/>
          </ac:spMkLst>
        </pc:spChg>
        <pc:grpChg chg="add mod ord">
          <ac:chgData name="li bo" userId="86e360d6c7446f46" providerId="LiveId" clId="{CFDCB5FF-3A77-45BB-B947-E596DBB1160A}" dt="2022-04-11T10:19:55.953" v="8639" actId="1076"/>
          <ac:grpSpMkLst>
            <pc:docMk/>
            <pc:sldMk cId="1358650651" sldId="553"/>
            <ac:grpSpMk id="20" creationId="{405EC5CA-CDBF-48AB-B13B-C33C88CFFC9E}"/>
          </ac:grpSpMkLst>
        </pc:grpChg>
        <pc:grpChg chg="add del mod">
          <ac:chgData name="li bo" userId="86e360d6c7446f46" providerId="LiveId" clId="{CFDCB5FF-3A77-45BB-B947-E596DBB1160A}" dt="2022-04-11T10:08:27.688" v="8397" actId="165"/>
          <ac:grpSpMkLst>
            <pc:docMk/>
            <pc:sldMk cId="1358650651" sldId="553"/>
            <ac:grpSpMk id="28" creationId="{EB0B98E1-927A-4D59-962C-21AAE8D3E7D3}"/>
          </ac:grpSpMkLst>
        </pc:grpChg>
        <pc:grpChg chg="add del mod">
          <ac:chgData name="li bo" userId="86e360d6c7446f46" providerId="LiveId" clId="{CFDCB5FF-3A77-45BB-B947-E596DBB1160A}" dt="2022-04-11T10:19:32.841" v="8634" actId="478"/>
          <ac:grpSpMkLst>
            <pc:docMk/>
            <pc:sldMk cId="1358650651" sldId="553"/>
            <ac:grpSpMk id="35" creationId="{695DDC9A-76DD-40FC-AE3E-2F7F01645500}"/>
          </ac:grpSpMkLst>
        </pc:grpChg>
        <pc:grpChg chg="add mod">
          <ac:chgData name="li bo" userId="86e360d6c7446f46" providerId="LiveId" clId="{CFDCB5FF-3A77-45BB-B947-E596DBB1160A}" dt="2022-04-11T10:31:47.788" v="8994" actId="1076"/>
          <ac:grpSpMkLst>
            <pc:docMk/>
            <pc:sldMk cId="1358650651" sldId="553"/>
            <ac:grpSpMk id="43" creationId="{BDD93B8C-0C0A-409A-BF62-69D9A709EE65}"/>
          </ac:grpSpMkLst>
        </pc:grpChg>
        <pc:picChg chg="add del mod">
          <ac:chgData name="li bo" userId="86e360d6c7446f46" providerId="LiveId" clId="{CFDCB5FF-3A77-45BB-B947-E596DBB1160A}" dt="2022-04-11T08:53:12.035" v="7784" actId="478"/>
          <ac:picMkLst>
            <pc:docMk/>
            <pc:sldMk cId="1358650651" sldId="553"/>
            <ac:picMk id="7" creationId="{15EC87A4-F51B-4C15-8513-47E703090BED}"/>
          </ac:picMkLst>
        </pc:picChg>
        <pc:picChg chg="add del mod">
          <ac:chgData name="li bo" userId="86e360d6c7446f46" providerId="LiveId" clId="{CFDCB5FF-3A77-45BB-B947-E596DBB1160A}" dt="2022-04-11T09:41:53.303" v="8066" actId="478"/>
          <ac:picMkLst>
            <pc:docMk/>
            <pc:sldMk cId="1358650651" sldId="553"/>
            <ac:picMk id="9" creationId="{12581D56-8437-4E36-BE5A-76FC4811286E}"/>
          </ac:picMkLst>
        </pc:picChg>
        <pc:picChg chg="add mod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11" creationId="{81DA12CA-9DAD-4AA1-947B-F3E23990FA5A}"/>
          </ac:picMkLst>
        </pc:picChg>
        <pc:picChg chg="add mod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13" creationId="{B88B49E4-18EF-4E82-812E-795A70C0FB0C}"/>
          </ac:picMkLst>
        </pc:picChg>
        <pc:picChg chg="add mod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15" creationId="{E3EE66A0-91B2-4015-A4D3-3FC559DBA631}"/>
          </ac:picMkLst>
        </pc:picChg>
        <pc:picChg chg="add mod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17" creationId="{D5E00717-C31A-4EB1-BA08-898DCC81D485}"/>
          </ac:picMkLst>
        </pc:picChg>
        <pc:picChg chg="add mod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19" creationId="{9D8510C1-2897-4FBF-8FCF-73757312A794}"/>
          </ac:picMkLst>
        </pc:picChg>
        <pc:picChg chg="add del mod ord">
          <ac:chgData name="li bo" userId="86e360d6c7446f46" providerId="LiveId" clId="{CFDCB5FF-3A77-45BB-B947-E596DBB1160A}" dt="2022-04-11T09:46:41.786" v="8129" actId="478"/>
          <ac:picMkLst>
            <pc:docMk/>
            <pc:sldMk cId="1358650651" sldId="553"/>
            <ac:picMk id="24" creationId="{78652BAC-1710-483C-96E1-0C28880E4E2B}"/>
          </ac:picMkLst>
        </pc:picChg>
        <pc:picChg chg="mod topLvl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29" creationId="{4CE251F5-C8AA-4BFB-A82D-6F93AE18BD79}"/>
          </ac:picMkLst>
        </pc:picChg>
        <pc:picChg chg="mod topLvl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30" creationId="{A3A05997-E7C3-488E-8BC1-45B75FCA69DD}"/>
          </ac:picMkLst>
        </pc:picChg>
        <pc:picChg chg="mod topLvl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31" creationId="{47207E3F-FEC8-4724-B41C-3D3F84F9D908}"/>
          </ac:picMkLst>
        </pc:picChg>
        <pc:picChg chg="mod topLvl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32" creationId="{B4FF921D-B926-4501-B227-3D8F194E3750}"/>
          </ac:picMkLst>
        </pc:picChg>
        <pc:picChg chg="del mod topLvl">
          <ac:chgData name="li bo" userId="86e360d6c7446f46" providerId="LiveId" clId="{CFDCB5FF-3A77-45BB-B947-E596DBB1160A}" dt="2022-04-11T10:08:29.135" v="8398" actId="478"/>
          <ac:picMkLst>
            <pc:docMk/>
            <pc:sldMk cId="1358650651" sldId="553"/>
            <ac:picMk id="33" creationId="{21B9C567-9361-49E6-A39D-D49D3B4C057C}"/>
          </ac:picMkLst>
        </pc:picChg>
        <pc:picChg chg="add mod">
          <ac:chgData name="li bo" userId="86e360d6c7446f46" providerId="LiveId" clId="{CFDCB5FF-3A77-45BB-B947-E596DBB1160A}" dt="2022-04-11T10:13:36.766" v="8602" actId="1076"/>
          <ac:picMkLst>
            <pc:docMk/>
            <pc:sldMk cId="1358650651" sldId="553"/>
            <ac:picMk id="34" creationId="{9DA7BDD1-BDCC-43EC-895F-086FB4BC485A}"/>
          </ac:picMkLst>
        </pc:picChg>
        <pc:picChg chg="add del mod">
          <ac:chgData name="li bo" userId="86e360d6c7446f46" providerId="LiveId" clId="{CFDCB5FF-3A77-45BB-B947-E596DBB1160A}" dt="2022-04-11T10:17:53.154" v="8606" actId="478"/>
          <ac:picMkLst>
            <pc:docMk/>
            <pc:sldMk cId="1358650651" sldId="553"/>
            <ac:picMk id="38" creationId="{E6BDDB5A-381C-42BE-8954-5ABE2F639279}"/>
          </ac:picMkLst>
        </pc:picChg>
        <pc:picChg chg="add del mod">
          <ac:chgData name="li bo" userId="86e360d6c7446f46" providerId="LiveId" clId="{CFDCB5FF-3A77-45BB-B947-E596DBB1160A}" dt="2022-04-11T10:18:15.199" v="8611" actId="21"/>
          <ac:picMkLst>
            <pc:docMk/>
            <pc:sldMk cId="1358650651" sldId="553"/>
            <ac:picMk id="40" creationId="{672096E8-F123-4E63-9A48-A1882C644BFC}"/>
          </ac:picMkLst>
        </pc:picChg>
        <pc:picChg chg="add del mod">
          <ac:chgData name="li bo" userId="86e360d6c7446f46" providerId="LiveId" clId="{CFDCB5FF-3A77-45BB-B947-E596DBB1160A}" dt="2022-04-11T10:18:15.199" v="8611" actId="21"/>
          <ac:picMkLst>
            <pc:docMk/>
            <pc:sldMk cId="1358650651" sldId="553"/>
            <ac:picMk id="42" creationId="{DBE98FA4-266E-48FA-A2FB-F1186CAC0590}"/>
          </ac:picMkLst>
        </pc:picChg>
        <pc:picChg chg="add mod">
          <ac:chgData name="li bo" userId="86e360d6c7446f46" providerId="LiveId" clId="{CFDCB5FF-3A77-45BB-B947-E596DBB1160A}" dt="2022-04-11T10:21:00.978" v="8670" actId="164"/>
          <ac:picMkLst>
            <pc:docMk/>
            <pc:sldMk cId="1358650651" sldId="553"/>
            <ac:picMk id="44" creationId="{8D5CAD05-E89E-4695-982A-F3C45FFC0A76}"/>
          </ac:picMkLst>
        </pc:picChg>
        <pc:picChg chg="add mod">
          <ac:chgData name="li bo" userId="86e360d6c7446f46" providerId="LiveId" clId="{CFDCB5FF-3A77-45BB-B947-E596DBB1160A}" dt="2022-04-11T10:21:00.978" v="8670" actId="164"/>
          <ac:picMkLst>
            <pc:docMk/>
            <pc:sldMk cId="1358650651" sldId="553"/>
            <ac:picMk id="45" creationId="{9B572DAC-0F1E-47AC-9ECE-E44AB23F46FB}"/>
          </ac:picMkLst>
        </pc:picChg>
        <pc:picChg chg="add mod">
          <ac:chgData name="li bo" userId="86e360d6c7446f46" providerId="LiveId" clId="{CFDCB5FF-3A77-45BB-B947-E596DBB1160A}" dt="2022-04-11T10:21:00.978" v="8670" actId="164"/>
          <ac:picMkLst>
            <pc:docMk/>
            <pc:sldMk cId="1358650651" sldId="553"/>
            <ac:picMk id="46" creationId="{8D48910D-9370-4210-B72D-3C346364F22F}"/>
          </ac:picMkLst>
        </pc:picChg>
        <pc:picChg chg="add mod">
          <ac:chgData name="li bo" userId="86e360d6c7446f46" providerId="LiveId" clId="{CFDCB5FF-3A77-45BB-B947-E596DBB1160A}" dt="2022-04-11T10:21:00.978" v="8670" actId="164"/>
          <ac:picMkLst>
            <pc:docMk/>
            <pc:sldMk cId="1358650651" sldId="553"/>
            <ac:picMk id="47" creationId="{62C6505D-0E27-45B6-B9EC-056EA7077B97}"/>
          </ac:picMkLst>
        </pc:picChg>
        <pc:picChg chg="add mod">
          <ac:chgData name="li bo" userId="86e360d6c7446f46" providerId="LiveId" clId="{CFDCB5FF-3A77-45BB-B947-E596DBB1160A}" dt="2022-04-11T10:40:36.268" v="9129" actId="1076"/>
          <ac:picMkLst>
            <pc:docMk/>
            <pc:sldMk cId="1358650651" sldId="553"/>
            <ac:picMk id="54" creationId="{6641AF4F-02C9-4D5D-9FF3-E9E86A99DD0F}"/>
          </ac:picMkLst>
        </pc:picChg>
        <pc:picChg chg="add mod">
          <ac:chgData name="li bo" userId="86e360d6c7446f46" providerId="LiveId" clId="{CFDCB5FF-3A77-45BB-B947-E596DBB1160A}" dt="2022-04-11T10:41:02.696" v="9136" actId="1076"/>
          <ac:picMkLst>
            <pc:docMk/>
            <pc:sldMk cId="1358650651" sldId="553"/>
            <ac:picMk id="5122" creationId="{A492D458-53C6-4F76-9062-EF8CECA35312}"/>
          </ac:picMkLst>
        </pc:picChg>
        <pc:picChg chg="add del mod">
          <ac:chgData name="li bo" userId="86e360d6c7446f46" providerId="LiveId" clId="{CFDCB5FF-3A77-45BB-B947-E596DBB1160A}" dt="2022-04-11T10:37:29.928" v="9092" actId="478"/>
          <ac:picMkLst>
            <pc:docMk/>
            <pc:sldMk cId="1358650651" sldId="553"/>
            <ac:picMk id="5124" creationId="{495360ED-DDE8-482A-A56A-C2B9328B36BE}"/>
          </ac:picMkLst>
        </pc:picChg>
        <pc:picChg chg="add del">
          <ac:chgData name="li bo" userId="86e360d6c7446f46" providerId="LiveId" clId="{CFDCB5FF-3A77-45BB-B947-E596DBB1160A}" dt="2022-04-11T10:37:49.397" v="9094" actId="478"/>
          <ac:picMkLst>
            <pc:docMk/>
            <pc:sldMk cId="1358650651" sldId="553"/>
            <ac:picMk id="5126" creationId="{FC4A8FB8-5F37-4CFF-BE14-DF37817E445A}"/>
          </ac:picMkLst>
        </pc:picChg>
      </pc:sldChg>
      <pc:sldChg chg="addSp delSp modSp new mod modTransition modNotesTx">
        <pc:chgData name="li bo" userId="86e360d6c7446f46" providerId="LiveId" clId="{CFDCB5FF-3A77-45BB-B947-E596DBB1160A}" dt="2022-04-13T01:58:42.466" v="14363"/>
        <pc:sldMkLst>
          <pc:docMk/>
          <pc:sldMk cId="1162348567" sldId="554"/>
        </pc:sldMkLst>
        <pc:spChg chg="del">
          <ac:chgData name="li bo" userId="86e360d6c7446f46" providerId="LiveId" clId="{CFDCB5FF-3A77-45BB-B947-E596DBB1160A}" dt="2022-04-11T09:18:14.323" v="7923" actId="478"/>
          <ac:spMkLst>
            <pc:docMk/>
            <pc:sldMk cId="1162348567" sldId="554"/>
            <ac:spMk id="2" creationId="{9EA35E46-80FE-4C8E-9949-61FBEB66BF80}"/>
          </ac:spMkLst>
        </pc:spChg>
        <pc:spChg chg="del">
          <ac:chgData name="li bo" userId="86e360d6c7446f46" providerId="LiveId" clId="{CFDCB5FF-3A77-45BB-B947-E596DBB1160A}" dt="2022-04-11T09:18:14.323" v="7923" actId="478"/>
          <ac:spMkLst>
            <pc:docMk/>
            <pc:sldMk cId="1162348567" sldId="554"/>
            <ac:spMk id="3" creationId="{2296FAE8-B835-447D-A5ED-2BDB57D48AC9}"/>
          </ac:spMkLst>
        </pc:spChg>
        <pc:spChg chg="add mod">
          <ac:chgData name="li bo" userId="86e360d6c7446f46" providerId="LiveId" clId="{CFDCB5FF-3A77-45BB-B947-E596DBB1160A}" dt="2022-04-11T09:18:17.915" v="7924"/>
          <ac:spMkLst>
            <pc:docMk/>
            <pc:sldMk cId="1162348567" sldId="554"/>
            <ac:spMk id="4" creationId="{F9FBA605-223F-4A50-8FE1-8639D7F5A227}"/>
          </ac:spMkLst>
        </pc:spChg>
        <pc:spChg chg="add del mod">
          <ac:chgData name="li bo" userId="86e360d6c7446f46" providerId="LiveId" clId="{CFDCB5FF-3A77-45BB-B947-E596DBB1160A}" dt="2022-04-12T02:20:16.238" v="12334" actId="21"/>
          <ac:spMkLst>
            <pc:docMk/>
            <pc:sldMk cId="1162348567" sldId="554"/>
            <ac:spMk id="23" creationId="{70230DC1-DEFE-4356-A112-B4C53F4FBBFF}"/>
          </ac:spMkLst>
        </pc:spChg>
        <pc:picChg chg="add del mod">
          <ac:chgData name="li bo" userId="86e360d6c7446f46" providerId="LiveId" clId="{CFDCB5FF-3A77-45BB-B947-E596DBB1160A}" dt="2022-04-11T09:24:29.887" v="7937" actId="478"/>
          <ac:picMkLst>
            <pc:docMk/>
            <pc:sldMk cId="1162348567" sldId="554"/>
            <ac:picMk id="6" creationId="{850BC4FE-6ACA-46C9-B8C8-948EBBB71793}"/>
          </ac:picMkLst>
        </pc:picChg>
        <pc:picChg chg="add del mod">
          <ac:chgData name="li bo" userId="86e360d6c7446f46" providerId="LiveId" clId="{CFDCB5FF-3A77-45BB-B947-E596DBB1160A}" dt="2022-04-11T09:21:14.303" v="7936" actId="478"/>
          <ac:picMkLst>
            <pc:docMk/>
            <pc:sldMk cId="1162348567" sldId="554"/>
            <ac:picMk id="8" creationId="{6D5B31AE-AB1A-47E9-8399-C61C70B98885}"/>
          </ac:picMkLst>
        </pc:picChg>
        <pc:picChg chg="add del mod">
          <ac:chgData name="li bo" userId="86e360d6c7446f46" providerId="LiveId" clId="{CFDCB5FF-3A77-45BB-B947-E596DBB1160A}" dt="2022-04-11T09:21:14.303" v="7936" actId="478"/>
          <ac:picMkLst>
            <pc:docMk/>
            <pc:sldMk cId="1162348567" sldId="554"/>
            <ac:picMk id="10" creationId="{07FD63E5-7E3D-4461-B263-BCABDD973499}"/>
          </ac:picMkLst>
        </pc:picChg>
        <pc:picChg chg="add mod">
          <ac:chgData name="li bo" userId="86e360d6c7446f46" providerId="LiveId" clId="{CFDCB5FF-3A77-45BB-B947-E596DBB1160A}" dt="2022-04-11T09:30:52.573" v="7991" actId="1076"/>
          <ac:picMkLst>
            <pc:docMk/>
            <pc:sldMk cId="1162348567" sldId="554"/>
            <ac:picMk id="12" creationId="{2A37A037-D443-41E5-B288-86B078198BD0}"/>
          </ac:picMkLst>
        </pc:picChg>
        <pc:picChg chg="add mod">
          <ac:chgData name="li bo" userId="86e360d6c7446f46" providerId="LiveId" clId="{CFDCB5FF-3A77-45BB-B947-E596DBB1160A}" dt="2022-04-12T02:22:08.904" v="12342" actId="1076"/>
          <ac:picMkLst>
            <pc:docMk/>
            <pc:sldMk cId="1162348567" sldId="554"/>
            <ac:picMk id="14" creationId="{80522478-D517-4B6E-A8C8-888ECD9425A6}"/>
          </ac:picMkLst>
        </pc:picChg>
        <pc:picChg chg="add mod">
          <ac:chgData name="li bo" userId="86e360d6c7446f46" providerId="LiveId" clId="{CFDCB5FF-3A77-45BB-B947-E596DBB1160A}" dt="2022-04-12T02:22:08.904" v="12342" actId="1076"/>
          <ac:picMkLst>
            <pc:docMk/>
            <pc:sldMk cId="1162348567" sldId="554"/>
            <ac:picMk id="16" creationId="{D7EC1E44-0941-4862-AC0E-826474CDF6EC}"/>
          </ac:picMkLst>
        </pc:picChg>
        <pc:picChg chg="add mod">
          <ac:chgData name="li bo" userId="86e360d6c7446f46" providerId="LiveId" clId="{CFDCB5FF-3A77-45BB-B947-E596DBB1160A}" dt="2022-04-11T09:30:54.422" v="7992" actId="1076"/>
          <ac:picMkLst>
            <pc:docMk/>
            <pc:sldMk cId="1162348567" sldId="554"/>
            <ac:picMk id="18" creationId="{562DDB74-F07C-403F-B85E-5A581BE6590E}"/>
          </ac:picMkLst>
        </pc:picChg>
        <pc:picChg chg="add mod ord modCrop">
          <ac:chgData name="li bo" userId="86e360d6c7446f46" providerId="LiveId" clId="{CFDCB5FF-3A77-45BB-B947-E596DBB1160A}" dt="2022-04-12T03:34:03.457" v="13280" actId="1076"/>
          <ac:picMkLst>
            <pc:docMk/>
            <pc:sldMk cId="1162348567" sldId="554"/>
            <ac:picMk id="20" creationId="{93F3D090-A505-48A6-9F95-7FB98EE5E024}"/>
          </ac:picMkLst>
        </pc:picChg>
        <pc:picChg chg="add mod">
          <ac:chgData name="li bo" userId="86e360d6c7446f46" providerId="LiveId" clId="{CFDCB5FF-3A77-45BB-B947-E596DBB1160A}" dt="2022-04-12T03:34:17.803" v="13282" actId="1076"/>
          <ac:picMkLst>
            <pc:docMk/>
            <pc:sldMk cId="1162348567" sldId="554"/>
            <ac:picMk id="22" creationId="{A650F832-A9E3-4549-943E-02615AFB8567}"/>
          </ac:picMkLst>
        </pc:picChg>
      </pc:sldChg>
      <pc:sldChg chg="addSp delSp modSp new mod modAnim modNotesTx">
        <pc:chgData name="li bo" userId="86e360d6c7446f46" providerId="LiveId" clId="{CFDCB5FF-3A77-45BB-B947-E596DBB1160A}" dt="2022-04-12T03:57:55.770" v="13700" actId="20577"/>
        <pc:sldMkLst>
          <pc:docMk/>
          <pc:sldMk cId="1329019652" sldId="555"/>
        </pc:sldMkLst>
        <pc:spChg chg="del">
          <ac:chgData name="li bo" userId="86e360d6c7446f46" providerId="LiveId" clId="{CFDCB5FF-3A77-45BB-B947-E596DBB1160A}" dt="2022-04-11T12:01:09.939" v="9349" actId="478"/>
          <ac:spMkLst>
            <pc:docMk/>
            <pc:sldMk cId="1329019652" sldId="555"/>
            <ac:spMk id="2" creationId="{9E94225C-81B3-4BE7-9E57-FE9623623446}"/>
          </ac:spMkLst>
        </pc:spChg>
        <pc:spChg chg="del">
          <ac:chgData name="li bo" userId="86e360d6c7446f46" providerId="LiveId" clId="{CFDCB5FF-3A77-45BB-B947-E596DBB1160A}" dt="2022-04-11T12:01:09.939" v="9349" actId="478"/>
          <ac:spMkLst>
            <pc:docMk/>
            <pc:sldMk cId="1329019652" sldId="555"/>
            <ac:spMk id="3" creationId="{78368F65-C071-4CC6-A98C-CAD52147F9E7}"/>
          </ac:spMkLst>
        </pc:spChg>
        <pc:spChg chg="add del mod">
          <ac:chgData name="li bo" userId="86e360d6c7446f46" providerId="LiveId" clId="{CFDCB5FF-3A77-45BB-B947-E596DBB1160A}" dt="2022-04-11T15:27:23.874" v="11843" actId="404"/>
          <ac:spMkLst>
            <pc:docMk/>
            <pc:sldMk cId="1329019652" sldId="555"/>
            <ac:spMk id="4" creationId="{B6883065-7487-468E-9950-B3EB170A5A5C}"/>
          </ac:spMkLst>
        </pc:spChg>
        <pc:spChg chg="add del mod">
          <ac:chgData name="li bo" userId="86e360d6c7446f46" providerId="LiveId" clId="{CFDCB5FF-3A77-45BB-B947-E596DBB1160A}" dt="2022-04-11T15:29:14.944" v="11881" actId="20577"/>
          <ac:spMkLst>
            <pc:docMk/>
            <pc:sldMk cId="1329019652" sldId="555"/>
            <ac:spMk id="5" creationId="{8B5B4765-1C5F-45F5-BBEC-AD07760EA83E}"/>
          </ac:spMkLst>
        </pc:spChg>
        <pc:spChg chg="add del mod">
          <ac:chgData name="li bo" userId="86e360d6c7446f46" providerId="LiveId" clId="{CFDCB5FF-3A77-45BB-B947-E596DBB1160A}" dt="2022-04-11T15:12:08.285" v="11604" actId="21"/>
          <ac:spMkLst>
            <pc:docMk/>
            <pc:sldMk cId="1329019652" sldId="555"/>
            <ac:spMk id="9" creationId="{4F7EA766-B843-4BA7-BF5A-3E307ED7CFFA}"/>
          </ac:spMkLst>
        </pc:spChg>
        <pc:spChg chg="add mod">
          <ac:chgData name="li bo" userId="86e360d6c7446f46" providerId="LiveId" clId="{CFDCB5FF-3A77-45BB-B947-E596DBB1160A}" dt="2022-04-11T15:28:50.891" v="11878" actId="1076"/>
          <ac:spMkLst>
            <pc:docMk/>
            <pc:sldMk cId="1329019652" sldId="555"/>
            <ac:spMk id="41" creationId="{65909C9B-FD5F-497E-A6ED-A023BBAE18C4}"/>
          </ac:spMkLst>
        </pc:spChg>
        <pc:spChg chg="add del mod">
          <ac:chgData name="li bo" userId="86e360d6c7446f46" providerId="LiveId" clId="{CFDCB5FF-3A77-45BB-B947-E596DBB1160A}" dt="2022-04-11T15:28:28.797" v="11861" actId="767"/>
          <ac:spMkLst>
            <pc:docMk/>
            <pc:sldMk cId="1329019652" sldId="555"/>
            <ac:spMk id="42" creationId="{35409627-4445-45C9-99D2-98E394BB8939}"/>
          </ac:spMkLst>
        </pc:spChg>
        <pc:grpChg chg="add del mod">
          <ac:chgData name="li bo" userId="86e360d6c7446f46" providerId="LiveId" clId="{CFDCB5FF-3A77-45BB-B947-E596DBB1160A}" dt="2022-04-11T15:27:16.345" v="11841" actId="1076"/>
          <ac:grpSpMkLst>
            <pc:docMk/>
            <pc:sldMk cId="1329019652" sldId="555"/>
            <ac:grpSpMk id="22" creationId="{0DCECDCC-2187-4983-B547-6F2E1B47BB15}"/>
          </ac:grpSpMkLst>
        </pc:grpChg>
        <pc:grpChg chg="add mod">
          <ac:chgData name="li bo" userId="86e360d6c7446f46" providerId="LiveId" clId="{CFDCB5FF-3A77-45BB-B947-E596DBB1160A}" dt="2022-04-11T15:27:16.345" v="11841" actId="1076"/>
          <ac:grpSpMkLst>
            <pc:docMk/>
            <pc:sldMk cId="1329019652" sldId="555"/>
            <ac:grpSpMk id="33" creationId="{62695604-7674-4119-A599-12C166F54024}"/>
          </ac:grpSpMkLst>
        </pc:grpChg>
        <pc:picChg chg="add del mod">
          <ac:chgData name="li bo" userId="86e360d6c7446f46" providerId="LiveId" clId="{CFDCB5FF-3A77-45BB-B947-E596DBB1160A}" dt="2022-04-11T14:38:01.788" v="11080" actId="478"/>
          <ac:picMkLst>
            <pc:docMk/>
            <pc:sldMk cId="1329019652" sldId="555"/>
            <ac:picMk id="7" creationId="{474458EF-1CF9-4ECE-A013-3E0CF7182D05}"/>
          </ac:picMkLst>
        </pc:picChg>
        <pc:picChg chg="add del mod">
          <ac:chgData name="li bo" userId="86e360d6c7446f46" providerId="LiveId" clId="{CFDCB5FF-3A77-45BB-B947-E596DBB1160A}" dt="2022-04-11T15:03:00.811" v="11373" actId="478"/>
          <ac:picMkLst>
            <pc:docMk/>
            <pc:sldMk cId="1329019652" sldId="555"/>
            <ac:picMk id="11" creationId="{5FF6249B-33A1-4C31-8BAE-EF64CF82A548}"/>
          </ac:picMkLst>
        </pc:picChg>
        <pc:picChg chg="add del mod">
          <ac:chgData name="li bo" userId="86e360d6c7446f46" providerId="LiveId" clId="{CFDCB5FF-3A77-45BB-B947-E596DBB1160A}" dt="2022-04-11T15:08:45.938" v="11431" actId="478"/>
          <ac:picMkLst>
            <pc:docMk/>
            <pc:sldMk cId="1329019652" sldId="555"/>
            <ac:picMk id="13" creationId="{E881F494-C359-4104-A1E4-8A3B92033DFC}"/>
          </ac:picMkLst>
        </pc:picChg>
        <pc:picChg chg="add mod">
          <ac:chgData name="li bo" userId="86e360d6c7446f46" providerId="LiveId" clId="{CFDCB5FF-3A77-45BB-B947-E596DBB1160A}" dt="2022-04-11T15:10:32.407" v="11457" actId="164"/>
          <ac:picMkLst>
            <pc:docMk/>
            <pc:sldMk cId="1329019652" sldId="555"/>
            <ac:picMk id="15" creationId="{39A1EA71-AB4B-4AC2-98AB-7F7F194A4D18}"/>
          </ac:picMkLst>
        </pc:picChg>
        <pc:picChg chg="add mod">
          <ac:chgData name="li bo" userId="86e360d6c7446f46" providerId="LiveId" clId="{CFDCB5FF-3A77-45BB-B947-E596DBB1160A}" dt="2022-04-11T15:10:32.407" v="11457" actId="164"/>
          <ac:picMkLst>
            <pc:docMk/>
            <pc:sldMk cId="1329019652" sldId="555"/>
            <ac:picMk id="17" creationId="{054F9DA5-AA76-40AA-93A8-6B9A47B15C29}"/>
          </ac:picMkLst>
        </pc:picChg>
        <pc:picChg chg="add mod">
          <ac:chgData name="li bo" userId="86e360d6c7446f46" providerId="LiveId" clId="{CFDCB5FF-3A77-45BB-B947-E596DBB1160A}" dt="2022-04-11T15:10:32.407" v="11457" actId="164"/>
          <ac:picMkLst>
            <pc:docMk/>
            <pc:sldMk cId="1329019652" sldId="555"/>
            <ac:picMk id="19" creationId="{14A12374-FF78-4188-AA7A-CE6E5BB10040}"/>
          </ac:picMkLst>
        </pc:picChg>
        <pc:picChg chg="add mod modCrop">
          <ac:chgData name="li bo" userId="86e360d6c7446f46" providerId="LiveId" clId="{CFDCB5FF-3A77-45BB-B947-E596DBB1160A}" dt="2022-04-11T15:10:32.407" v="11457" actId="164"/>
          <ac:picMkLst>
            <pc:docMk/>
            <pc:sldMk cId="1329019652" sldId="555"/>
            <ac:picMk id="21" creationId="{4C10FEBE-0845-4182-8122-221F2E71160F}"/>
          </ac:picMkLst>
        </pc:picChg>
        <pc:picChg chg="add del mod modCrop">
          <ac:chgData name="li bo" userId="86e360d6c7446f46" providerId="LiveId" clId="{CFDCB5FF-3A77-45BB-B947-E596DBB1160A}" dt="2022-04-11T15:20:31.864" v="11801" actId="164"/>
          <ac:picMkLst>
            <pc:docMk/>
            <pc:sldMk cId="1329019652" sldId="555"/>
            <ac:picMk id="24" creationId="{2226A7D9-01AD-4968-9D57-768BA0E4C617}"/>
          </ac:picMkLst>
        </pc:picChg>
        <pc:picChg chg="add del mod">
          <ac:chgData name="li bo" userId="86e360d6c7446f46" providerId="LiveId" clId="{CFDCB5FF-3A77-45BB-B947-E596DBB1160A}" dt="2022-04-11T15:20:31.864" v="11801" actId="164"/>
          <ac:picMkLst>
            <pc:docMk/>
            <pc:sldMk cId="1329019652" sldId="555"/>
            <ac:picMk id="26" creationId="{80FA2FB2-EA1C-4220-9BA8-AA6B3C731725}"/>
          </ac:picMkLst>
        </pc:picChg>
        <pc:picChg chg="add del mod">
          <ac:chgData name="li bo" userId="86e360d6c7446f46" providerId="LiveId" clId="{CFDCB5FF-3A77-45BB-B947-E596DBB1160A}" dt="2022-04-11T15:20:16.658" v="11796" actId="478"/>
          <ac:picMkLst>
            <pc:docMk/>
            <pc:sldMk cId="1329019652" sldId="555"/>
            <ac:picMk id="28" creationId="{F4500E8F-4D3A-4431-B759-93376EEAE204}"/>
          </ac:picMkLst>
        </pc:picChg>
        <pc:picChg chg="add del mod">
          <ac:chgData name="li bo" userId="86e360d6c7446f46" providerId="LiveId" clId="{CFDCB5FF-3A77-45BB-B947-E596DBB1160A}" dt="2022-04-11T15:19:50.222" v="11785" actId="478"/>
          <ac:picMkLst>
            <pc:docMk/>
            <pc:sldMk cId="1329019652" sldId="555"/>
            <ac:picMk id="30" creationId="{BE130B56-CEFA-43E9-B60F-AC4E4ED768BA}"/>
          </ac:picMkLst>
        </pc:picChg>
        <pc:picChg chg="add del mod">
          <ac:chgData name="li bo" userId="86e360d6c7446f46" providerId="LiveId" clId="{CFDCB5FF-3A77-45BB-B947-E596DBB1160A}" dt="2022-04-11T15:20:31.864" v="11801" actId="164"/>
          <ac:picMkLst>
            <pc:docMk/>
            <pc:sldMk cId="1329019652" sldId="555"/>
            <ac:picMk id="32" creationId="{290141B0-E712-44EE-A9F1-4219EA7FFEF9}"/>
          </ac:picMkLst>
        </pc:picChg>
        <pc:picChg chg="add mod">
          <ac:chgData name="li bo" userId="86e360d6c7446f46" providerId="LiveId" clId="{CFDCB5FF-3A77-45BB-B947-E596DBB1160A}" dt="2022-04-11T15:27:21.290" v="11842" actId="1076"/>
          <ac:picMkLst>
            <pc:docMk/>
            <pc:sldMk cId="1329019652" sldId="555"/>
            <ac:picMk id="35" creationId="{29C56422-0550-4F4B-B49B-6777D489223A}"/>
          </ac:picMkLst>
        </pc:picChg>
        <pc:picChg chg="add mod">
          <ac:chgData name="li bo" userId="86e360d6c7446f46" providerId="LiveId" clId="{CFDCB5FF-3A77-45BB-B947-E596DBB1160A}" dt="2022-04-11T15:25:49.730" v="11827" actId="1076"/>
          <ac:picMkLst>
            <pc:docMk/>
            <pc:sldMk cId="1329019652" sldId="555"/>
            <ac:picMk id="37" creationId="{91A29532-B34F-468C-B108-5B9D2331BD8E}"/>
          </ac:picMkLst>
        </pc:picChg>
        <pc:picChg chg="add mod">
          <ac:chgData name="li bo" userId="86e360d6c7446f46" providerId="LiveId" clId="{CFDCB5FF-3A77-45BB-B947-E596DBB1160A}" dt="2022-04-11T15:28:12.523" v="11858" actId="1076"/>
          <ac:picMkLst>
            <pc:docMk/>
            <pc:sldMk cId="1329019652" sldId="555"/>
            <ac:picMk id="38" creationId="{A52EB027-D279-4467-80CA-8E1B19868AEA}"/>
          </ac:picMkLst>
        </pc:picChg>
        <pc:picChg chg="add mod">
          <ac:chgData name="li bo" userId="86e360d6c7446f46" providerId="LiveId" clId="{CFDCB5FF-3A77-45BB-B947-E596DBB1160A}" dt="2022-04-11T15:28:12.523" v="11858" actId="1076"/>
          <ac:picMkLst>
            <pc:docMk/>
            <pc:sldMk cId="1329019652" sldId="555"/>
            <ac:picMk id="40" creationId="{C6779446-9598-4B41-A2BD-FA1235ADE2D7}"/>
          </ac:picMkLst>
        </pc:picChg>
      </pc:sldChg>
      <pc:sldChg chg="addSp delSp modSp new mod modTransition modAnim">
        <pc:chgData name="li bo" userId="86e360d6c7446f46" providerId="LiveId" clId="{CFDCB5FF-3A77-45BB-B947-E596DBB1160A}" dt="2022-04-13T04:33:45.917" v="14497"/>
        <pc:sldMkLst>
          <pc:docMk/>
          <pc:sldMk cId="1897516920" sldId="556"/>
        </pc:sldMkLst>
        <pc:spChg chg="del">
          <ac:chgData name="li bo" userId="86e360d6c7446f46" providerId="LiveId" clId="{CFDCB5FF-3A77-45BB-B947-E596DBB1160A}" dt="2022-04-11T15:12:01.462" v="11602" actId="478"/>
          <ac:spMkLst>
            <pc:docMk/>
            <pc:sldMk cId="1897516920" sldId="556"/>
            <ac:spMk id="2" creationId="{5DE493E0-134B-470F-B4EA-263318704E0E}"/>
          </ac:spMkLst>
        </pc:spChg>
        <pc:spChg chg="del">
          <ac:chgData name="li bo" userId="86e360d6c7446f46" providerId="LiveId" clId="{CFDCB5FF-3A77-45BB-B947-E596DBB1160A}" dt="2022-04-11T15:12:01.462" v="11602" actId="478"/>
          <ac:spMkLst>
            <pc:docMk/>
            <pc:sldMk cId="1897516920" sldId="556"/>
            <ac:spMk id="3" creationId="{C8D3ABF0-532B-4BBA-9650-458E58D4C228}"/>
          </ac:spMkLst>
        </pc:spChg>
        <pc:spChg chg="add mod">
          <ac:chgData name="li bo" userId="86e360d6c7446f46" providerId="LiveId" clId="{CFDCB5FF-3A77-45BB-B947-E596DBB1160A}" dt="2022-04-11T15:29:01.530" v="11879" actId="404"/>
          <ac:spMkLst>
            <pc:docMk/>
            <pc:sldMk cId="1897516920" sldId="556"/>
            <ac:spMk id="4" creationId="{4518500B-2532-4893-A2F6-30C77C288E8C}"/>
          </ac:spMkLst>
        </pc:spChg>
        <pc:spChg chg="add mod">
          <ac:chgData name="li bo" userId="86e360d6c7446f46" providerId="LiveId" clId="{CFDCB5FF-3A77-45BB-B947-E596DBB1160A}" dt="2022-04-11T15:58:06.285" v="12000" actId="207"/>
          <ac:spMkLst>
            <pc:docMk/>
            <pc:sldMk cId="1897516920" sldId="556"/>
            <ac:spMk id="5" creationId="{53CA2105-532A-4C05-BE08-149B8C140356}"/>
          </ac:spMkLst>
        </pc:spChg>
        <pc:spChg chg="add mod">
          <ac:chgData name="li bo" userId="86e360d6c7446f46" providerId="LiveId" clId="{CFDCB5FF-3A77-45BB-B947-E596DBB1160A}" dt="2022-04-11T15:55:30.531" v="11960" actId="1076"/>
          <ac:spMkLst>
            <pc:docMk/>
            <pc:sldMk cId="1897516920" sldId="556"/>
            <ac:spMk id="9" creationId="{E8CDD147-1BC2-4D88-BA6E-79214F14BC2B}"/>
          </ac:spMkLst>
        </pc:spChg>
        <pc:spChg chg="add mod">
          <ac:chgData name="li bo" userId="86e360d6c7446f46" providerId="LiveId" clId="{CFDCB5FF-3A77-45BB-B947-E596DBB1160A}" dt="2022-04-11T15:56:43.119" v="11989" actId="1076"/>
          <ac:spMkLst>
            <pc:docMk/>
            <pc:sldMk cId="1897516920" sldId="556"/>
            <ac:spMk id="16" creationId="{00F4269A-30F5-4533-8CD8-4783B638D37B}"/>
          </ac:spMkLst>
        </pc:spChg>
        <pc:spChg chg="add mod">
          <ac:chgData name="li bo" userId="86e360d6c7446f46" providerId="LiveId" clId="{CFDCB5FF-3A77-45BB-B947-E596DBB1160A}" dt="2022-04-11T15:57:33.373" v="11998" actId="6549"/>
          <ac:spMkLst>
            <pc:docMk/>
            <pc:sldMk cId="1897516920" sldId="556"/>
            <ac:spMk id="17" creationId="{2C1A6DF2-7BCF-452C-9C88-D864C36C57A6}"/>
          </ac:spMkLst>
        </pc:spChg>
        <pc:picChg chg="add mod">
          <ac:chgData name="li bo" userId="86e360d6c7446f46" providerId="LiveId" clId="{CFDCB5FF-3A77-45BB-B947-E596DBB1160A}" dt="2022-04-11T15:55:30.531" v="11960" actId="1076"/>
          <ac:picMkLst>
            <pc:docMk/>
            <pc:sldMk cId="1897516920" sldId="556"/>
            <ac:picMk id="7" creationId="{DF92DE83-ADFD-4DDE-B99C-8975DE54E246}"/>
          </ac:picMkLst>
        </pc:picChg>
        <pc:picChg chg="add mod">
          <ac:chgData name="li bo" userId="86e360d6c7446f46" providerId="LiveId" clId="{CFDCB5FF-3A77-45BB-B947-E596DBB1160A}" dt="2022-04-11T15:55:30.531" v="11960" actId="1076"/>
          <ac:picMkLst>
            <pc:docMk/>
            <pc:sldMk cId="1897516920" sldId="556"/>
            <ac:picMk id="11" creationId="{DFCD87F7-A997-4D9E-AEE8-169AC552C775}"/>
          </ac:picMkLst>
        </pc:picChg>
        <pc:picChg chg="add mod">
          <ac:chgData name="li bo" userId="86e360d6c7446f46" providerId="LiveId" clId="{CFDCB5FF-3A77-45BB-B947-E596DBB1160A}" dt="2022-04-11T15:55:26.238" v="11959" actId="1076"/>
          <ac:picMkLst>
            <pc:docMk/>
            <pc:sldMk cId="1897516920" sldId="556"/>
            <ac:picMk id="13" creationId="{05B62278-CABD-4E1E-905C-9D2E4C8FE373}"/>
          </ac:picMkLst>
        </pc:picChg>
        <pc:picChg chg="add mod">
          <ac:chgData name="li bo" userId="86e360d6c7446f46" providerId="LiveId" clId="{CFDCB5FF-3A77-45BB-B947-E596DBB1160A}" dt="2022-04-11T15:56:27.402" v="11977" actId="1076"/>
          <ac:picMkLst>
            <pc:docMk/>
            <pc:sldMk cId="1897516920" sldId="556"/>
            <ac:picMk id="9218" creationId="{D99D3BB6-6E77-4B1D-914E-8C8E2DD7EE4C}"/>
          </ac:picMkLst>
        </pc:picChg>
        <pc:picChg chg="add mod">
          <ac:chgData name="li bo" userId="86e360d6c7446f46" providerId="LiveId" clId="{CFDCB5FF-3A77-45BB-B947-E596DBB1160A}" dt="2022-04-11T15:56:27.402" v="11977" actId="1076"/>
          <ac:picMkLst>
            <pc:docMk/>
            <pc:sldMk cId="1897516920" sldId="556"/>
            <ac:picMk id="9220" creationId="{A5E5E3E8-4775-43EF-B572-26EDA3BB7E1D}"/>
          </ac:picMkLst>
        </pc:picChg>
      </pc:sldChg>
      <pc:sldChg chg="addSp delSp modSp new del mod">
        <pc:chgData name="li bo" userId="86e360d6c7446f46" providerId="LiveId" clId="{CFDCB5FF-3A77-45BB-B947-E596DBB1160A}" dt="2022-04-11T13:51:38.587" v="11006" actId="47"/>
        <pc:sldMkLst>
          <pc:docMk/>
          <pc:sldMk cId="2105892085" sldId="556"/>
        </pc:sldMkLst>
        <pc:spChg chg="del">
          <ac:chgData name="li bo" userId="86e360d6c7446f46" providerId="LiveId" clId="{CFDCB5FF-3A77-45BB-B947-E596DBB1160A}" dt="2022-04-11T13:50:36.673" v="10900" actId="478"/>
          <ac:spMkLst>
            <pc:docMk/>
            <pc:sldMk cId="2105892085" sldId="556"/>
            <ac:spMk id="2" creationId="{7C29A6D4-7520-4E1C-8E6B-0C8A25EA677C}"/>
          </ac:spMkLst>
        </pc:spChg>
        <pc:spChg chg="add del mod">
          <ac:chgData name="li bo" userId="86e360d6c7446f46" providerId="LiveId" clId="{CFDCB5FF-3A77-45BB-B947-E596DBB1160A}" dt="2022-04-11T13:51:29.924" v="11005" actId="1076"/>
          <ac:spMkLst>
            <pc:docMk/>
            <pc:sldMk cId="2105892085" sldId="556"/>
            <ac:spMk id="3" creationId="{17746A30-5A14-4693-999B-5734D4D139CE}"/>
          </ac:spMkLst>
        </pc:spChg>
      </pc:sldChg>
      <pc:sldChg chg="addSp delSp modSp new mod modNotesTx">
        <pc:chgData name="li bo" userId="86e360d6c7446f46" providerId="LiveId" clId="{CFDCB5FF-3A77-45BB-B947-E596DBB1160A}" dt="2022-04-12T14:20:02.003" v="14149" actId="255"/>
        <pc:sldMkLst>
          <pc:docMk/>
          <pc:sldMk cId="78413022" sldId="557"/>
        </pc:sldMkLst>
        <pc:spChg chg="del">
          <ac:chgData name="li bo" userId="86e360d6c7446f46" providerId="LiveId" clId="{CFDCB5FF-3A77-45BB-B947-E596DBB1160A}" dt="2022-04-11T16:00:38.201" v="12002" actId="478"/>
          <ac:spMkLst>
            <pc:docMk/>
            <pc:sldMk cId="78413022" sldId="557"/>
            <ac:spMk id="2" creationId="{0F76FC40-76DA-4EC6-BFD7-6B121C0D186B}"/>
          </ac:spMkLst>
        </pc:spChg>
        <pc:spChg chg="del">
          <ac:chgData name="li bo" userId="86e360d6c7446f46" providerId="LiveId" clId="{CFDCB5FF-3A77-45BB-B947-E596DBB1160A}" dt="2022-04-11T16:00:38.201" v="12002" actId="478"/>
          <ac:spMkLst>
            <pc:docMk/>
            <pc:sldMk cId="78413022" sldId="557"/>
            <ac:spMk id="3" creationId="{A2F6F032-72E3-4B65-8EED-BA7C738D8E51}"/>
          </ac:spMkLst>
        </pc:spChg>
        <pc:spChg chg="add mod">
          <ac:chgData name="li bo" userId="86e360d6c7446f46" providerId="LiveId" clId="{CFDCB5FF-3A77-45BB-B947-E596DBB1160A}" dt="2022-04-12T14:20:02.003" v="14149" actId="255"/>
          <ac:spMkLst>
            <pc:docMk/>
            <pc:sldMk cId="78413022" sldId="557"/>
            <ac:spMk id="4" creationId="{71CF8C79-A9C4-4AFC-B35C-AD75E0CBA09C}"/>
          </ac:spMkLst>
        </pc:spChg>
        <pc:spChg chg="add mod">
          <ac:chgData name="li bo" userId="86e360d6c7446f46" providerId="LiveId" clId="{CFDCB5FF-3A77-45BB-B947-E596DBB1160A}" dt="2022-04-12T14:08:24.622" v="13755" actId="20577"/>
          <ac:spMkLst>
            <pc:docMk/>
            <pc:sldMk cId="78413022" sldId="557"/>
            <ac:spMk id="5" creationId="{704D5425-175E-4654-AC16-88078E5FF67F}"/>
          </ac:spMkLst>
        </pc:spChg>
        <pc:picChg chg="add mod">
          <ac:chgData name="li bo" userId="86e360d6c7446f46" providerId="LiveId" clId="{CFDCB5FF-3A77-45BB-B947-E596DBB1160A}" dt="2022-04-12T14:08:45.102" v="13760" actId="1076"/>
          <ac:picMkLst>
            <pc:docMk/>
            <pc:sldMk cId="78413022" sldId="557"/>
            <ac:picMk id="10242" creationId="{6B094EE8-FFD9-4063-89A6-C2403858E154}"/>
          </ac:picMkLst>
        </pc:picChg>
      </pc:sldChg>
      <pc:sldChg chg="addSp delSp modSp new mod modTransition">
        <pc:chgData name="li bo" userId="86e360d6c7446f46" providerId="LiveId" clId="{CFDCB5FF-3A77-45BB-B947-E596DBB1160A}" dt="2022-04-13T02:07:35.252" v="14431"/>
        <pc:sldMkLst>
          <pc:docMk/>
          <pc:sldMk cId="1506776873" sldId="558"/>
        </pc:sldMkLst>
        <pc:spChg chg="del">
          <ac:chgData name="li bo" userId="86e360d6c7446f46" providerId="LiveId" clId="{CFDCB5FF-3A77-45BB-B947-E596DBB1160A}" dt="2022-04-11T16:17:22.169" v="12042" actId="478"/>
          <ac:spMkLst>
            <pc:docMk/>
            <pc:sldMk cId="1506776873" sldId="558"/>
            <ac:spMk id="2" creationId="{BBF187E8-1CD0-4DAC-A700-4BFB6563613E}"/>
          </ac:spMkLst>
        </pc:spChg>
        <pc:spChg chg="del">
          <ac:chgData name="li bo" userId="86e360d6c7446f46" providerId="LiveId" clId="{CFDCB5FF-3A77-45BB-B947-E596DBB1160A}" dt="2022-04-11T16:17:22.169" v="12042" actId="478"/>
          <ac:spMkLst>
            <pc:docMk/>
            <pc:sldMk cId="1506776873" sldId="558"/>
            <ac:spMk id="3" creationId="{2DA898BA-D8D9-404E-A564-9D37EEF7BE1B}"/>
          </ac:spMkLst>
        </pc:spChg>
        <pc:spChg chg="add mod">
          <ac:chgData name="li bo" userId="86e360d6c7446f46" providerId="LiveId" clId="{CFDCB5FF-3A77-45BB-B947-E596DBB1160A}" dt="2022-04-12T14:09:08.258" v="13761" actId="207"/>
          <ac:spMkLst>
            <pc:docMk/>
            <pc:sldMk cId="1506776873" sldId="558"/>
            <ac:spMk id="6" creationId="{1BB3B5DF-3968-42DA-B428-8E3D6EF7FD3D}"/>
          </ac:spMkLst>
        </pc:spChg>
        <pc:picChg chg="add del mod">
          <ac:chgData name="li bo" userId="86e360d6c7446f46" providerId="LiveId" clId="{CFDCB5FF-3A77-45BB-B947-E596DBB1160A}" dt="2022-04-11T16:29:03.365" v="12095" actId="22"/>
          <ac:picMkLst>
            <pc:docMk/>
            <pc:sldMk cId="1506776873" sldId="558"/>
            <ac:picMk id="7" creationId="{02BA06DD-AEA4-4D99-9998-C2D5034669E0}"/>
          </ac:picMkLst>
        </pc:picChg>
        <pc:picChg chg="add del mod">
          <ac:chgData name="li bo" userId="86e360d6c7446f46" providerId="LiveId" clId="{CFDCB5FF-3A77-45BB-B947-E596DBB1160A}" dt="2022-04-11T16:29:03.793" v="12096" actId="478"/>
          <ac:picMkLst>
            <pc:docMk/>
            <pc:sldMk cId="1506776873" sldId="558"/>
            <ac:picMk id="11266" creationId="{615199EB-1D6F-4990-A749-8C9B2751181B}"/>
          </ac:picMkLst>
        </pc:picChg>
      </pc:sldChg>
      <pc:sldChg chg="addSp delSp modSp new del mod">
        <pc:chgData name="li bo" userId="86e360d6c7446f46" providerId="LiveId" clId="{CFDCB5FF-3A77-45BB-B947-E596DBB1160A}" dt="2022-04-11T16:38:49.052" v="12136" actId="47"/>
        <pc:sldMkLst>
          <pc:docMk/>
          <pc:sldMk cId="3704427663" sldId="559"/>
        </pc:sldMkLst>
        <pc:spChg chg="add del">
          <ac:chgData name="li bo" userId="86e360d6c7446f46" providerId="LiveId" clId="{CFDCB5FF-3A77-45BB-B947-E596DBB1160A}" dt="2022-04-11T16:38:43.520" v="12127" actId="478"/>
          <ac:spMkLst>
            <pc:docMk/>
            <pc:sldMk cId="3704427663" sldId="559"/>
            <ac:spMk id="2" creationId="{2E015D0B-852B-4C7D-B9A6-96B1AC7A92B3}"/>
          </ac:spMkLst>
        </pc:spChg>
        <pc:spChg chg="add del mod">
          <ac:chgData name="li bo" userId="86e360d6c7446f46" providerId="LiveId" clId="{CFDCB5FF-3A77-45BB-B947-E596DBB1160A}" dt="2022-04-11T16:38:46.741" v="12135" actId="20577"/>
          <ac:spMkLst>
            <pc:docMk/>
            <pc:sldMk cId="3704427663" sldId="559"/>
            <ac:spMk id="3" creationId="{553B3648-B852-4687-853A-5C8454DB887C}"/>
          </ac:spMkLst>
        </pc:spChg>
      </pc:sldChg>
      <pc:sldChg chg="addSp delSp modSp new mod modTransition modAnim">
        <pc:chgData name="li bo" userId="86e360d6c7446f46" providerId="LiveId" clId="{CFDCB5FF-3A77-45BB-B947-E596DBB1160A}" dt="2022-04-13T02:06:33.748" v="14407"/>
        <pc:sldMkLst>
          <pc:docMk/>
          <pc:sldMk cId="3851823347" sldId="559"/>
        </pc:sldMkLst>
        <pc:spChg chg="del">
          <ac:chgData name="li bo" userId="86e360d6c7446f46" providerId="LiveId" clId="{CFDCB5FF-3A77-45BB-B947-E596DBB1160A}" dt="2022-04-12T02:19:57.928" v="12332" actId="478"/>
          <ac:spMkLst>
            <pc:docMk/>
            <pc:sldMk cId="3851823347" sldId="559"/>
            <ac:spMk id="2" creationId="{A963C0AB-D600-4912-AD9B-CAFF561D319E}"/>
          </ac:spMkLst>
        </pc:spChg>
        <pc:spChg chg="del">
          <ac:chgData name="li bo" userId="86e360d6c7446f46" providerId="LiveId" clId="{CFDCB5FF-3A77-45BB-B947-E596DBB1160A}" dt="2022-04-12T02:19:57.928" v="12332" actId="478"/>
          <ac:spMkLst>
            <pc:docMk/>
            <pc:sldMk cId="3851823347" sldId="559"/>
            <ac:spMk id="3" creationId="{E92A51D0-35FE-4D57-B186-46775F3B7E65}"/>
          </ac:spMkLst>
        </pc:spChg>
        <pc:spChg chg="add mod">
          <ac:chgData name="li bo" userId="86e360d6c7446f46" providerId="LiveId" clId="{CFDCB5FF-3A77-45BB-B947-E596DBB1160A}" dt="2022-04-12T02:20:05.452" v="12333"/>
          <ac:spMkLst>
            <pc:docMk/>
            <pc:sldMk cId="3851823347" sldId="559"/>
            <ac:spMk id="4" creationId="{D254B746-01E5-4523-91D5-1A15D2F02423}"/>
          </ac:spMkLst>
        </pc:spChg>
        <pc:spChg chg="add mod">
          <ac:chgData name="li bo" userId="86e360d6c7446f46" providerId="LiveId" clId="{CFDCB5FF-3A77-45BB-B947-E596DBB1160A}" dt="2022-04-12T03:30:32.383" v="13211" actId="1076"/>
          <ac:spMkLst>
            <pc:docMk/>
            <pc:sldMk cId="3851823347" sldId="559"/>
            <ac:spMk id="5" creationId="{95730C85-E719-4C89-AE78-2A8185C8DE67}"/>
          </ac:spMkLst>
        </pc:spChg>
        <pc:spChg chg="add mod">
          <ac:chgData name="li bo" userId="86e360d6c7446f46" providerId="LiveId" clId="{CFDCB5FF-3A77-45BB-B947-E596DBB1160A}" dt="2022-04-12T16:41:42.604" v="14293" actId="20577"/>
          <ac:spMkLst>
            <pc:docMk/>
            <pc:sldMk cId="3851823347" sldId="559"/>
            <ac:spMk id="12" creationId="{2E39B842-CD29-48CC-9B75-3A32971144CB}"/>
          </ac:spMkLst>
        </pc:spChg>
        <pc:picChg chg="add del mod">
          <ac:chgData name="li bo" userId="86e360d6c7446f46" providerId="LiveId" clId="{CFDCB5FF-3A77-45BB-B947-E596DBB1160A}" dt="2022-04-12T02:31:35.137" v="12351" actId="478"/>
          <ac:picMkLst>
            <pc:docMk/>
            <pc:sldMk cId="3851823347" sldId="559"/>
            <ac:picMk id="7" creationId="{1D25B52C-B524-4718-AA60-B4BAA59388DD}"/>
          </ac:picMkLst>
        </pc:picChg>
        <pc:picChg chg="add mod">
          <ac:chgData name="li bo" userId="86e360d6c7446f46" providerId="LiveId" clId="{CFDCB5FF-3A77-45BB-B947-E596DBB1160A}" dt="2022-04-12T02:31:37.835" v="12353" actId="1076"/>
          <ac:picMkLst>
            <pc:docMk/>
            <pc:sldMk cId="3851823347" sldId="559"/>
            <ac:picMk id="9" creationId="{AFF45B1E-472E-4BAA-A446-1F37E9AFE0C1}"/>
          </ac:picMkLst>
        </pc:picChg>
        <pc:picChg chg="add del mod">
          <ac:chgData name="li bo" userId="86e360d6c7446f46" providerId="LiveId" clId="{CFDCB5FF-3A77-45BB-B947-E596DBB1160A}" dt="2022-04-12T03:36:41.528" v="13329" actId="478"/>
          <ac:picMkLst>
            <pc:docMk/>
            <pc:sldMk cId="3851823347" sldId="559"/>
            <ac:picMk id="11" creationId="{986397B7-0064-4AA9-A05F-64435BD21E08}"/>
          </ac:picMkLst>
        </pc:picChg>
        <pc:picChg chg="add mod">
          <ac:chgData name="li bo" userId="86e360d6c7446f46" providerId="LiveId" clId="{CFDCB5FF-3A77-45BB-B947-E596DBB1160A}" dt="2022-04-12T03:36:52.544" v="13332" actId="1076"/>
          <ac:picMkLst>
            <pc:docMk/>
            <pc:sldMk cId="3851823347" sldId="559"/>
            <ac:picMk id="14" creationId="{CE95BF71-914A-4A39-96D5-0018AFA373F2}"/>
          </ac:picMkLst>
        </pc:picChg>
      </pc:sldChg>
      <pc:sldChg chg="addSp delSp modSp new del mod">
        <pc:chgData name="li bo" userId="86e360d6c7446f46" providerId="LiveId" clId="{CFDCB5FF-3A77-45BB-B947-E596DBB1160A}" dt="2022-04-12T08:49:28.908" v="13736" actId="47"/>
        <pc:sldMkLst>
          <pc:docMk/>
          <pc:sldMk cId="3989507311" sldId="560"/>
        </pc:sldMkLst>
        <pc:spChg chg="del">
          <ac:chgData name="li bo" userId="86e360d6c7446f46" providerId="LiveId" clId="{CFDCB5FF-3A77-45BB-B947-E596DBB1160A}" dt="2022-04-12T08:48:15.401" v="13702" actId="478"/>
          <ac:spMkLst>
            <pc:docMk/>
            <pc:sldMk cId="3989507311" sldId="560"/>
            <ac:spMk id="2" creationId="{BE74FA0B-9B89-49D4-886F-B3C180327D0F}"/>
          </ac:spMkLst>
        </pc:spChg>
        <pc:spChg chg="del">
          <ac:chgData name="li bo" userId="86e360d6c7446f46" providerId="LiveId" clId="{CFDCB5FF-3A77-45BB-B947-E596DBB1160A}" dt="2022-04-12T08:48:15.401" v="13702" actId="478"/>
          <ac:spMkLst>
            <pc:docMk/>
            <pc:sldMk cId="3989507311" sldId="560"/>
            <ac:spMk id="3" creationId="{002BAF29-1E58-406B-B691-C40B52EAFE90}"/>
          </ac:spMkLst>
        </pc:spChg>
        <pc:spChg chg="add mod">
          <ac:chgData name="li bo" userId="86e360d6c7446f46" providerId="LiveId" clId="{CFDCB5FF-3A77-45BB-B947-E596DBB1160A}" dt="2022-04-12T08:48:28.927" v="13735" actId="20577"/>
          <ac:spMkLst>
            <pc:docMk/>
            <pc:sldMk cId="3989507311" sldId="560"/>
            <ac:spMk id="4" creationId="{A7E49E6C-CFED-472F-A72A-ACE0EE203E7A}"/>
          </ac:spMkLst>
        </pc:spChg>
      </pc:sldChg>
    </pc:docChg>
  </pc:docChgLst>
  <pc:docChgLst>
    <pc:chgData name="li bo" userId="86e360d6c7446f46" providerId="LiveId" clId="{6784CC29-27FC-D04F-9BC6-1D5AF97DBC9A}"/>
    <pc:docChg chg="undo redo custSel addSld delSld modSld">
      <pc:chgData name="li bo" userId="86e360d6c7446f46" providerId="LiveId" clId="{6784CC29-27FC-D04F-9BC6-1D5AF97DBC9A}" dt="2023-02-20T07:13:18.813" v="350" actId="20577"/>
      <pc:docMkLst>
        <pc:docMk/>
      </pc:docMkLst>
      <pc:sldChg chg="del">
        <pc:chgData name="li bo" userId="86e360d6c7446f46" providerId="LiveId" clId="{6784CC29-27FC-D04F-9BC6-1D5AF97DBC9A}" dt="2023-01-27T04:25:08.575" v="19" actId="2696"/>
        <pc:sldMkLst>
          <pc:docMk/>
          <pc:sldMk cId="48678447" sldId="509"/>
        </pc:sldMkLst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2238750688" sldId="511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2238750688" sldId="511"/>
            <ac:spMk id="2" creationId="{DDE3944F-E64C-FD43-1367-78038ED8CBA7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2238750688" sldId="511"/>
            <ac:spMk id="3" creationId="{0661F5A6-EC11-28AA-F1F6-84AB609C53A8}"/>
          </ac:spMkLst>
        </pc:spChg>
        <pc:spChg chg="mod">
          <ac:chgData name="li bo" userId="86e360d6c7446f46" providerId="LiveId" clId="{6784CC29-27FC-D04F-9BC6-1D5AF97DBC9A}" dt="2023-01-27T07:05:19.228" v="56" actId="1038"/>
          <ac:spMkLst>
            <pc:docMk/>
            <pc:sldMk cId="2238750688" sldId="511"/>
            <ac:spMk id="4" creationId="{B9AFA04A-1E2E-4A23-A813-1809565E9785}"/>
          </ac:spMkLst>
        </pc:spChg>
        <pc:spChg chg="mod">
          <ac:chgData name="li bo" userId="86e360d6c7446f46" providerId="LiveId" clId="{6784CC29-27FC-D04F-9BC6-1D5AF97DBC9A}" dt="2023-01-27T04:25:47.829" v="29" actId="1076"/>
          <ac:spMkLst>
            <pc:docMk/>
            <pc:sldMk cId="2238750688" sldId="511"/>
            <ac:spMk id="5" creationId="{8B002440-A85B-4A4D-8638-B2D0D1197D07}"/>
          </ac:spMkLst>
        </pc:spChg>
        <pc:spChg chg="mod">
          <ac:chgData name="li bo" userId="86e360d6c7446f46" providerId="LiveId" clId="{6784CC29-27FC-D04F-9BC6-1D5AF97DBC9A}" dt="2023-01-27T04:25:47.829" v="29" actId="1076"/>
          <ac:spMkLst>
            <pc:docMk/>
            <pc:sldMk cId="2238750688" sldId="511"/>
            <ac:spMk id="10" creationId="{BA59A970-068D-4033-8B16-507BEB70E848}"/>
          </ac:spMkLst>
        </pc:spChg>
        <pc:spChg chg="mod">
          <ac:chgData name="li bo" userId="86e360d6c7446f46" providerId="LiveId" clId="{6784CC29-27FC-D04F-9BC6-1D5AF97DBC9A}" dt="2023-01-27T04:25:47.829" v="29" actId="1076"/>
          <ac:spMkLst>
            <pc:docMk/>
            <pc:sldMk cId="2238750688" sldId="511"/>
            <ac:spMk id="12" creationId="{2A08C717-5159-45C8-A46D-0152E7A7A36D}"/>
          </ac:spMkLst>
        </pc:spChg>
        <pc:spChg chg="mod">
          <ac:chgData name="li bo" userId="86e360d6c7446f46" providerId="LiveId" clId="{6784CC29-27FC-D04F-9BC6-1D5AF97DBC9A}" dt="2023-01-27T04:25:47.829" v="29" actId="1076"/>
          <ac:spMkLst>
            <pc:docMk/>
            <pc:sldMk cId="2238750688" sldId="511"/>
            <ac:spMk id="14" creationId="{373D457D-020B-4A76-889A-15BF685F91BB}"/>
          </ac:spMkLst>
        </pc:spChg>
        <pc:spChg chg="mod">
          <ac:chgData name="li bo" userId="86e360d6c7446f46" providerId="LiveId" clId="{6784CC29-27FC-D04F-9BC6-1D5AF97DBC9A}" dt="2023-01-27T04:25:47.829" v="29" actId="1076"/>
          <ac:spMkLst>
            <pc:docMk/>
            <pc:sldMk cId="2238750688" sldId="511"/>
            <ac:spMk id="15" creationId="{8255ECF8-467A-4811-9BF6-7AF89965AEB3}"/>
          </ac:spMkLst>
        </pc:spChg>
        <pc:picChg chg="mod">
          <ac:chgData name="li bo" userId="86e360d6c7446f46" providerId="LiveId" clId="{6784CC29-27FC-D04F-9BC6-1D5AF97DBC9A}" dt="2023-01-27T04:25:47.829" v="29" actId="1076"/>
          <ac:picMkLst>
            <pc:docMk/>
            <pc:sldMk cId="2238750688" sldId="511"/>
            <ac:picMk id="7" creationId="{8FFD77BE-9F04-4BEB-A02B-FB9ED1884331}"/>
          </ac:picMkLst>
        </pc:picChg>
        <pc:picChg chg="mod">
          <ac:chgData name="li bo" userId="86e360d6c7446f46" providerId="LiveId" clId="{6784CC29-27FC-D04F-9BC6-1D5AF97DBC9A}" dt="2023-01-27T04:25:47.829" v="29" actId="1076"/>
          <ac:picMkLst>
            <pc:docMk/>
            <pc:sldMk cId="2238750688" sldId="511"/>
            <ac:picMk id="9" creationId="{6BB44782-7E19-4018-A778-6F5812C9D569}"/>
          </ac:picMkLst>
        </pc:picChg>
        <pc:picChg chg="mod">
          <ac:chgData name="li bo" userId="86e360d6c7446f46" providerId="LiveId" clId="{6784CC29-27FC-D04F-9BC6-1D5AF97DBC9A}" dt="2023-01-27T04:25:47.829" v="29" actId="1076"/>
          <ac:picMkLst>
            <pc:docMk/>
            <pc:sldMk cId="2238750688" sldId="511"/>
            <ac:picMk id="1026" creationId="{5695DE76-851C-455E-BD13-4636AA485AF8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3911336044" sldId="512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911336044" sldId="512"/>
            <ac:spMk id="2" creationId="{5687C05E-1067-3B5D-D319-6D7A33531AD6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911336044" sldId="512"/>
            <ac:spMk id="3" creationId="{48E5F51B-A59E-1ECB-A7BC-12C03E1B77ED}"/>
          </ac:spMkLst>
        </pc:spChg>
        <pc:spChg chg="mod">
          <ac:chgData name="li bo" userId="86e360d6c7446f46" providerId="LiveId" clId="{6784CC29-27FC-D04F-9BC6-1D5AF97DBC9A}" dt="2023-01-27T07:05:24.789" v="57" actId="2711"/>
          <ac:spMkLst>
            <pc:docMk/>
            <pc:sldMk cId="3911336044" sldId="512"/>
            <ac:spMk id="4" creationId="{E76B74F4-C0E1-410D-AECF-EDD97F02502A}"/>
          </ac:spMkLst>
        </pc:spChg>
        <pc:spChg chg="mod">
          <ac:chgData name="li bo" userId="86e360d6c7446f46" providerId="LiveId" clId="{6784CC29-27FC-D04F-9BC6-1D5AF97DBC9A}" dt="2023-01-27T07:05:24.789" v="57" actId="2711"/>
          <ac:spMkLst>
            <pc:docMk/>
            <pc:sldMk cId="3911336044" sldId="512"/>
            <ac:spMk id="6" creationId="{FDAACD49-593B-4767-8883-236C53A65B0F}"/>
          </ac:spMkLst>
        </pc:spChg>
        <pc:picChg chg="mod">
          <ac:chgData name="li bo" userId="86e360d6c7446f46" providerId="LiveId" clId="{6784CC29-27FC-D04F-9BC6-1D5AF97DBC9A}" dt="2023-01-27T07:05:24.789" v="57" actId="2711"/>
          <ac:picMkLst>
            <pc:docMk/>
            <pc:sldMk cId="3911336044" sldId="512"/>
            <ac:picMk id="5" creationId="{FDBE16B5-C672-4333-9BB4-6B5917E67988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2804548722" sldId="513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2804548722" sldId="513"/>
            <ac:spMk id="2" creationId="{4F634E8C-9AB0-E8DA-E7F6-5FBC70366BE3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2804548722" sldId="513"/>
            <ac:spMk id="3" creationId="{3B095D67-65B5-5B09-677B-3AB193DC60CE}"/>
          </ac:spMkLst>
        </pc:spChg>
        <pc:spChg chg="mod">
          <ac:chgData name="li bo" userId="86e360d6c7446f46" providerId="LiveId" clId="{6784CC29-27FC-D04F-9BC6-1D5AF97DBC9A}" dt="2023-01-27T07:05:56.114" v="65" actId="2711"/>
          <ac:spMkLst>
            <pc:docMk/>
            <pc:sldMk cId="2804548722" sldId="513"/>
            <ac:spMk id="6" creationId="{5E1F9D26-1579-4870-BAE5-704C3A2FD692}"/>
          </ac:spMkLst>
        </pc:spChg>
        <pc:spChg chg="mod">
          <ac:chgData name="li bo" userId="86e360d6c7446f46" providerId="LiveId" clId="{6784CC29-27FC-D04F-9BC6-1D5AF97DBC9A}" dt="2023-01-27T07:06:25.958" v="69" actId="1076"/>
          <ac:spMkLst>
            <pc:docMk/>
            <pc:sldMk cId="2804548722" sldId="513"/>
            <ac:spMk id="14" creationId="{288FA0B6-3BF4-4465-B1C9-6793A42DC733}"/>
          </ac:spMkLst>
        </pc:spChg>
        <pc:spChg chg="mod">
          <ac:chgData name="li bo" userId="86e360d6c7446f46" providerId="LiveId" clId="{6784CC29-27FC-D04F-9BC6-1D5AF97DBC9A}" dt="2023-01-27T07:06:47.671" v="74" actId="1076"/>
          <ac:spMkLst>
            <pc:docMk/>
            <pc:sldMk cId="2804548722" sldId="513"/>
            <ac:spMk id="16" creationId="{4B31F538-3F91-4671-AA99-EB8D03C224B6}"/>
          </ac:spMkLst>
        </pc:spChg>
        <pc:picChg chg="mod">
          <ac:chgData name="li bo" userId="86e360d6c7446f46" providerId="LiveId" clId="{6784CC29-27FC-D04F-9BC6-1D5AF97DBC9A}" dt="2023-01-27T07:06:29.547" v="70" actId="1076"/>
          <ac:picMkLst>
            <pc:docMk/>
            <pc:sldMk cId="2804548722" sldId="513"/>
            <ac:picMk id="7" creationId="{FBFBF7CB-1A5F-405D-A0A4-A0390CF80099}"/>
          </ac:picMkLst>
        </pc:picChg>
        <pc:picChg chg="mod">
          <ac:chgData name="li bo" userId="86e360d6c7446f46" providerId="LiveId" clId="{6784CC29-27FC-D04F-9BC6-1D5AF97DBC9A}" dt="2023-01-27T07:06:25.958" v="69" actId="1076"/>
          <ac:picMkLst>
            <pc:docMk/>
            <pc:sldMk cId="2804548722" sldId="513"/>
            <ac:picMk id="10" creationId="{73DF8493-B1E6-4234-90A7-EB5C57F6CF57}"/>
          </ac:picMkLst>
        </pc:picChg>
        <pc:picChg chg="mod">
          <ac:chgData name="li bo" userId="86e360d6c7446f46" providerId="LiveId" clId="{6784CC29-27FC-D04F-9BC6-1D5AF97DBC9A}" dt="2023-01-27T07:06:29.547" v="70" actId="1076"/>
          <ac:picMkLst>
            <pc:docMk/>
            <pc:sldMk cId="2804548722" sldId="513"/>
            <ac:picMk id="11" creationId="{07FCCD80-DDB2-4B22-B4A5-0017F149AC84}"/>
          </ac:picMkLst>
        </pc:picChg>
        <pc:picChg chg="mod">
          <ac:chgData name="li bo" userId="86e360d6c7446f46" providerId="LiveId" clId="{6784CC29-27FC-D04F-9BC6-1D5AF97DBC9A}" dt="2023-01-27T07:06:25.958" v="69" actId="1076"/>
          <ac:picMkLst>
            <pc:docMk/>
            <pc:sldMk cId="2804548722" sldId="513"/>
            <ac:picMk id="13" creationId="{CBF8F6A9-89FE-4EC1-8D96-993FEA3A312B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38299569" sldId="515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8299569" sldId="515"/>
            <ac:spMk id="2" creationId="{21C1838D-A499-E5B9-547D-12FE10910BE9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8299569" sldId="515"/>
            <ac:spMk id="3" creationId="{51BE0289-2997-F212-E24A-1A5A09E27089}"/>
          </ac:spMkLst>
        </pc:spChg>
        <pc:spChg chg="mod">
          <ac:chgData name="li bo" userId="86e360d6c7446f46" providerId="LiveId" clId="{6784CC29-27FC-D04F-9BC6-1D5AF97DBC9A}" dt="2023-01-27T07:05:44.327" v="63" actId="1076"/>
          <ac:spMkLst>
            <pc:docMk/>
            <pc:sldMk cId="38299569" sldId="515"/>
            <ac:spMk id="4" creationId="{E9D80FC0-DD11-461A-A8B3-6A1F526A5DCC}"/>
          </ac:spMkLst>
        </pc:spChg>
        <pc:spChg chg="mod">
          <ac:chgData name="li bo" userId="86e360d6c7446f46" providerId="LiveId" clId="{6784CC29-27FC-D04F-9BC6-1D5AF97DBC9A}" dt="2023-01-27T07:05:33.074" v="58" actId="2711"/>
          <ac:spMkLst>
            <pc:docMk/>
            <pc:sldMk cId="38299569" sldId="515"/>
            <ac:spMk id="5" creationId="{4DE7F16E-8C4D-46EB-B446-CC351C7A601D}"/>
          </ac:spMkLst>
        </pc:spChg>
        <pc:spChg chg="mod">
          <ac:chgData name="li bo" userId="86e360d6c7446f46" providerId="LiveId" clId="{6784CC29-27FC-D04F-9BC6-1D5AF97DBC9A}" dt="2023-01-27T07:05:49.532" v="64" actId="1076"/>
          <ac:spMkLst>
            <pc:docMk/>
            <pc:sldMk cId="38299569" sldId="515"/>
            <ac:spMk id="7" creationId="{E3E05A30-E3CA-490E-9082-3D8AF50143C4}"/>
          </ac:spMkLst>
        </pc:spChg>
        <pc:picChg chg="mod">
          <ac:chgData name="li bo" userId="86e360d6c7446f46" providerId="LiveId" clId="{6784CC29-27FC-D04F-9BC6-1D5AF97DBC9A}" dt="2023-01-27T07:05:49.532" v="64" actId="1076"/>
          <ac:picMkLst>
            <pc:docMk/>
            <pc:sldMk cId="38299569" sldId="515"/>
            <ac:picMk id="6" creationId="{EBC1F1AC-86A5-43E9-82A8-D7B6EB2CCC93}"/>
          </ac:picMkLst>
        </pc:picChg>
        <pc:picChg chg="mod">
          <ac:chgData name="li bo" userId="86e360d6c7446f46" providerId="LiveId" clId="{6784CC29-27FC-D04F-9BC6-1D5AF97DBC9A}" dt="2023-01-27T07:05:49.532" v="64" actId="1076"/>
          <ac:picMkLst>
            <pc:docMk/>
            <pc:sldMk cId="38299569" sldId="515"/>
            <ac:picMk id="4100" creationId="{05C4630D-6B11-4959-844F-A7E8C7AA898A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118922842" sldId="516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118922842" sldId="516"/>
            <ac:spMk id="2" creationId="{108E23AA-416D-A0F8-06C4-D7C515674F35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118922842" sldId="516"/>
            <ac:spMk id="3" creationId="{FDB30568-E17D-CA69-E142-500169D19067}"/>
          </ac:spMkLst>
        </pc:spChg>
        <pc:spChg chg="mod">
          <ac:chgData name="li bo" userId="86e360d6c7446f46" providerId="LiveId" clId="{6784CC29-27FC-D04F-9BC6-1D5AF97DBC9A}" dt="2023-01-27T07:08:33.285" v="96" actId="2711"/>
          <ac:spMkLst>
            <pc:docMk/>
            <pc:sldMk cId="1118922842" sldId="516"/>
            <ac:spMk id="4" creationId="{4E0381D3-D5B3-49BF-B871-4350ED56EFDB}"/>
          </ac:spMkLst>
        </pc:spChg>
        <pc:spChg chg="mod">
          <ac:chgData name="li bo" userId="86e360d6c7446f46" providerId="LiveId" clId="{6784CC29-27FC-D04F-9BC6-1D5AF97DBC9A}" dt="2023-01-27T07:08:51.169" v="100" actId="1076"/>
          <ac:spMkLst>
            <pc:docMk/>
            <pc:sldMk cId="1118922842" sldId="516"/>
            <ac:spMk id="10" creationId="{64D70573-73B5-44F7-B592-5B689B348E98}"/>
          </ac:spMkLst>
        </pc:spChg>
        <pc:spChg chg="mod">
          <ac:chgData name="li bo" userId="86e360d6c7446f46" providerId="LiveId" clId="{6784CC29-27FC-D04F-9BC6-1D5AF97DBC9A}" dt="2023-01-27T07:08:48.662" v="99" actId="1076"/>
          <ac:spMkLst>
            <pc:docMk/>
            <pc:sldMk cId="1118922842" sldId="516"/>
            <ac:spMk id="11" creationId="{B834E126-7B8B-4510-A409-341721691E07}"/>
          </ac:spMkLst>
        </pc:spChg>
        <pc:spChg chg="mod">
          <ac:chgData name="li bo" userId="86e360d6c7446f46" providerId="LiveId" clId="{6784CC29-27FC-D04F-9BC6-1D5AF97DBC9A}" dt="2023-01-27T07:08:48.662" v="99" actId="1076"/>
          <ac:spMkLst>
            <pc:docMk/>
            <pc:sldMk cId="1118922842" sldId="516"/>
            <ac:spMk id="12" creationId="{1F3E5072-F7FF-4DE1-9960-AA08F9B01381}"/>
          </ac:spMkLst>
        </pc:spChg>
        <pc:picChg chg="mod">
          <ac:chgData name="li bo" userId="86e360d6c7446f46" providerId="LiveId" clId="{6784CC29-27FC-D04F-9BC6-1D5AF97DBC9A}" dt="2023-01-27T07:08:51.851" v="101" actId="1038"/>
          <ac:picMkLst>
            <pc:docMk/>
            <pc:sldMk cId="1118922842" sldId="516"/>
            <ac:picMk id="6" creationId="{3D2AC749-2D41-4143-B4EF-EB97F2376C8E}"/>
          </ac:picMkLst>
        </pc:picChg>
        <pc:picChg chg="mod">
          <ac:chgData name="li bo" userId="86e360d6c7446f46" providerId="LiveId" clId="{6784CC29-27FC-D04F-9BC6-1D5AF97DBC9A}" dt="2023-01-27T07:08:48.662" v="99" actId="1076"/>
          <ac:picMkLst>
            <pc:docMk/>
            <pc:sldMk cId="1118922842" sldId="516"/>
            <ac:picMk id="8" creationId="{21C1AB72-4253-4FF7-88A8-9FCE85E198F1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197858788" sldId="541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197858788" sldId="541"/>
            <ac:spMk id="2" creationId="{CF9200D5-EE3E-35A0-1339-0326BBA757F7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197858788" sldId="541"/>
            <ac:spMk id="3" creationId="{F4844636-4CCD-D092-91BE-8CFBB43E4C1D}"/>
          </ac:spMkLst>
        </pc:spChg>
        <pc:spChg chg="mod">
          <ac:chgData name="li bo" userId="86e360d6c7446f46" providerId="LiveId" clId="{6784CC29-27FC-D04F-9BC6-1D5AF97DBC9A}" dt="2023-01-27T07:06:54.330" v="75" actId="2711"/>
          <ac:spMkLst>
            <pc:docMk/>
            <pc:sldMk cId="1197858788" sldId="541"/>
            <ac:spMk id="4" creationId="{AECB2742-981D-4CB9-A88C-81D33914DE24}"/>
          </ac:spMkLst>
        </pc:spChg>
        <pc:spChg chg="mod">
          <ac:chgData name="li bo" userId="86e360d6c7446f46" providerId="LiveId" clId="{6784CC29-27FC-D04F-9BC6-1D5AF97DBC9A}" dt="2023-01-27T07:07:27.499" v="82" actId="14100"/>
          <ac:spMkLst>
            <pc:docMk/>
            <pc:sldMk cId="1197858788" sldId="541"/>
            <ac:spMk id="6" creationId="{D51963E7-8075-46D9-8296-79B75BEF2FBE}"/>
          </ac:spMkLst>
        </pc:spChg>
        <pc:spChg chg="mod">
          <ac:chgData name="li bo" userId="86e360d6c7446f46" providerId="LiveId" clId="{6784CC29-27FC-D04F-9BC6-1D5AF97DBC9A}" dt="2023-01-27T07:07:33.366" v="84" actId="1076"/>
          <ac:spMkLst>
            <pc:docMk/>
            <pc:sldMk cId="1197858788" sldId="541"/>
            <ac:spMk id="7" creationId="{E683CF8E-A257-460F-8798-10523F5A3DF6}"/>
          </ac:spMkLst>
        </pc:spChg>
        <pc:picChg chg="mod">
          <ac:chgData name="li bo" userId="86e360d6c7446f46" providerId="LiveId" clId="{6784CC29-27FC-D04F-9BC6-1D5AF97DBC9A}" dt="2023-01-27T07:07:23.777" v="81" actId="1076"/>
          <ac:picMkLst>
            <pc:docMk/>
            <pc:sldMk cId="1197858788" sldId="541"/>
            <ac:picMk id="5" creationId="{EFDE3AB6-C4AE-4996-BDDA-F28525E530AF}"/>
          </ac:picMkLst>
        </pc:picChg>
        <pc:picChg chg="mod">
          <ac:chgData name="li bo" userId="86e360d6c7446f46" providerId="LiveId" clId="{6784CC29-27FC-D04F-9BC6-1D5AF97DBC9A}" dt="2023-01-27T07:07:21.408" v="80" actId="1076"/>
          <ac:picMkLst>
            <pc:docMk/>
            <pc:sldMk cId="1197858788" sldId="541"/>
            <ac:picMk id="10" creationId="{449BD616-90FC-4501-A306-51DE7785EF6F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3276321793" sldId="542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276321793" sldId="542"/>
            <ac:spMk id="2" creationId="{1A307AF9-C5E9-A26F-BD00-ECFD4406D6C7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276321793" sldId="542"/>
            <ac:spMk id="3" creationId="{68BF29E9-FBC5-2F8B-02E1-DACAA4663A02}"/>
          </ac:spMkLst>
        </pc:spChg>
        <pc:spChg chg="mod">
          <ac:chgData name="li bo" userId="86e360d6c7446f46" providerId="LiveId" clId="{6784CC29-27FC-D04F-9BC6-1D5AF97DBC9A}" dt="2023-01-27T07:08:17.144" v="92" actId="2711"/>
          <ac:spMkLst>
            <pc:docMk/>
            <pc:sldMk cId="3276321793" sldId="542"/>
            <ac:spMk id="4" creationId="{3A7AB10A-E589-4AC6-9DF3-3068F7ECAA2B}"/>
          </ac:spMkLst>
        </pc:spChg>
        <pc:spChg chg="mod">
          <ac:chgData name="li bo" userId="86e360d6c7446f46" providerId="LiveId" clId="{6784CC29-27FC-D04F-9BC6-1D5AF97DBC9A}" dt="2023-01-27T07:08:19.788" v="93" actId="14100"/>
          <ac:spMkLst>
            <pc:docMk/>
            <pc:sldMk cId="3276321793" sldId="542"/>
            <ac:spMk id="5" creationId="{7D737A93-32C7-4D39-87B9-6B634D133372}"/>
          </ac:spMkLst>
        </pc:spChg>
        <pc:spChg chg="mod">
          <ac:chgData name="li bo" userId="86e360d6c7446f46" providerId="LiveId" clId="{6784CC29-27FC-D04F-9BC6-1D5AF97DBC9A}" dt="2023-01-27T07:08:27.986" v="95" actId="1076"/>
          <ac:spMkLst>
            <pc:docMk/>
            <pc:sldMk cId="3276321793" sldId="542"/>
            <ac:spMk id="6" creationId="{B777044E-BF1F-443E-B127-187BDBE1EF38}"/>
          </ac:spMkLst>
        </pc:spChg>
        <pc:picChg chg="mod">
          <ac:chgData name="li bo" userId="86e360d6c7446f46" providerId="LiveId" clId="{6784CC29-27FC-D04F-9BC6-1D5AF97DBC9A}" dt="2023-01-27T07:07:45.743" v="86" actId="1076"/>
          <ac:picMkLst>
            <pc:docMk/>
            <pc:sldMk cId="3276321793" sldId="542"/>
            <ac:picMk id="7" creationId="{0AEA26E5-B992-496E-A685-57F66BFBEB17}"/>
          </ac:picMkLst>
        </pc:picChg>
        <pc:picChg chg="mod">
          <ac:chgData name="li bo" userId="86e360d6c7446f46" providerId="LiveId" clId="{6784CC29-27FC-D04F-9BC6-1D5AF97DBC9A}" dt="2023-01-27T07:07:47.609" v="87" actId="1076"/>
          <ac:picMkLst>
            <pc:docMk/>
            <pc:sldMk cId="3276321793" sldId="542"/>
            <ac:picMk id="10" creationId="{A27018B5-CB29-4B69-A15B-54905812119E}"/>
          </ac:picMkLst>
        </pc:picChg>
      </pc:sldChg>
      <pc:sldChg chg="addSp delSp modSp mod">
        <pc:chgData name="li bo" userId="86e360d6c7446f46" providerId="LiveId" clId="{6784CC29-27FC-D04F-9BC6-1D5AF97DBC9A}" dt="2023-02-06T14:57:04.774" v="280" actId="20577"/>
        <pc:sldMkLst>
          <pc:docMk/>
          <pc:sldMk cId="2066588258" sldId="543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2066588258" sldId="543"/>
            <ac:spMk id="2" creationId="{9FE34CB8-112D-6798-631F-F328BEA6A06A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2066588258" sldId="543"/>
            <ac:spMk id="3" creationId="{F6ADFBB1-076B-6638-B84B-A2A699A0A1DB}"/>
          </ac:spMkLst>
        </pc:spChg>
        <pc:spChg chg="mod">
          <ac:chgData name="li bo" userId="86e360d6c7446f46" providerId="LiveId" clId="{6784CC29-27FC-D04F-9BC6-1D5AF97DBC9A}" dt="2023-01-27T07:09:24.617" v="113" actId="2711"/>
          <ac:spMkLst>
            <pc:docMk/>
            <pc:sldMk cId="2066588258" sldId="543"/>
            <ac:spMk id="4" creationId="{D1D69C32-1AE7-461E-BACC-62F938A233E5}"/>
          </ac:spMkLst>
        </pc:spChg>
        <pc:spChg chg="mod">
          <ac:chgData name="li bo" userId="86e360d6c7446f46" providerId="LiveId" clId="{6784CC29-27FC-D04F-9BC6-1D5AF97DBC9A}" dt="2023-02-06T14:57:04.774" v="280" actId="20577"/>
          <ac:spMkLst>
            <pc:docMk/>
            <pc:sldMk cId="2066588258" sldId="543"/>
            <ac:spMk id="10" creationId="{EA27C5CC-8F1B-40DF-9F23-BAFE24D77B0D}"/>
          </ac:spMkLst>
        </pc:spChg>
        <pc:picChg chg="mod">
          <ac:chgData name="li bo" userId="86e360d6c7446f46" providerId="LiveId" clId="{6784CC29-27FC-D04F-9BC6-1D5AF97DBC9A}" dt="2023-01-27T07:09:40.792" v="121" actId="1076"/>
          <ac:picMkLst>
            <pc:docMk/>
            <pc:sldMk cId="2066588258" sldId="543"/>
            <ac:picMk id="6" creationId="{87D8FBB4-68E9-4F69-88AA-B02A0858C682}"/>
          </ac:picMkLst>
        </pc:picChg>
        <pc:picChg chg="mod">
          <ac:chgData name="li bo" userId="86e360d6c7446f46" providerId="LiveId" clId="{6784CC29-27FC-D04F-9BC6-1D5AF97DBC9A}" dt="2023-01-27T07:09:44.133" v="122" actId="1076"/>
          <ac:picMkLst>
            <pc:docMk/>
            <pc:sldMk cId="2066588258" sldId="543"/>
            <ac:picMk id="8" creationId="{FE7858F2-5E04-4B60-84E3-9260E4272FF3}"/>
          </ac:picMkLst>
        </pc:picChg>
        <pc:picChg chg="mod">
          <ac:chgData name="li bo" userId="86e360d6c7446f46" providerId="LiveId" clId="{6784CC29-27FC-D04F-9BC6-1D5AF97DBC9A}" dt="2023-01-27T07:09:38.260" v="119" actId="1076"/>
          <ac:picMkLst>
            <pc:docMk/>
            <pc:sldMk cId="2066588258" sldId="543"/>
            <ac:picMk id="12" creationId="{8BD932BE-CBDE-4483-99F3-6250162A05F5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2475211130" sldId="544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2475211130" sldId="544"/>
            <ac:spMk id="2" creationId="{72188B65-9BDC-8DB4-AFAE-E7343BE9322F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2475211130" sldId="544"/>
            <ac:spMk id="3" creationId="{B6B0A62B-59F9-6BF7-6F2B-FCFB1B078A17}"/>
          </ac:spMkLst>
        </pc:spChg>
        <pc:spChg chg="mod">
          <ac:chgData name="li bo" userId="86e360d6c7446f46" providerId="LiveId" clId="{6784CC29-27FC-D04F-9BC6-1D5AF97DBC9A}" dt="2023-01-27T07:09:52.378" v="123" actId="2711"/>
          <ac:spMkLst>
            <pc:docMk/>
            <pc:sldMk cId="2475211130" sldId="544"/>
            <ac:spMk id="4" creationId="{64D7B2D7-4AC5-47B0-99C6-5D2181B3CA3F}"/>
          </ac:spMkLst>
        </pc:spChg>
        <pc:spChg chg="mod">
          <ac:chgData name="li bo" userId="86e360d6c7446f46" providerId="LiveId" clId="{6784CC29-27FC-D04F-9BC6-1D5AF97DBC9A}" dt="2023-01-27T07:10:02.182" v="124" actId="948"/>
          <ac:spMkLst>
            <pc:docMk/>
            <pc:sldMk cId="2475211130" sldId="544"/>
            <ac:spMk id="7" creationId="{26D55DB1-1D3F-420A-8D0E-A2B1D56417A7}"/>
          </ac:spMkLst>
        </pc:spChg>
        <pc:spChg chg="mod">
          <ac:chgData name="li bo" userId="86e360d6c7446f46" providerId="LiveId" clId="{6784CC29-27FC-D04F-9BC6-1D5AF97DBC9A}" dt="2023-01-27T07:10:09.639" v="126" actId="1076"/>
          <ac:spMkLst>
            <pc:docMk/>
            <pc:sldMk cId="2475211130" sldId="544"/>
            <ac:spMk id="11" creationId="{A1CD336D-AC84-4974-98AE-088D575565DC}"/>
          </ac:spMkLst>
        </pc:spChg>
        <pc:spChg chg="mod">
          <ac:chgData name="li bo" userId="86e360d6c7446f46" providerId="LiveId" clId="{6784CC29-27FC-D04F-9BC6-1D5AF97DBC9A}" dt="2023-01-27T07:10:13.171" v="127" actId="1076"/>
          <ac:spMkLst>
            <pc:docMk/>
            <pc:sldMk cId="2475211130" sldId="544"/>
            <ac:spMk id="12" creationId="{8EB09875-3E84-4A81-BE43-8A9F2980B026}"/>
          </ac:spMkLst>
        </pc:spChg>
        <pc:spChg chg="mod">
          <ac:chgData name="li bo" userId="86e360d6c7446f46" providerId="LiveId" clId="{6784CC29-27FC-D04F-9BC6-1D5AF97DBC9A}" dt="2023-01-27T07:10:09.639" v="126" actId="1076"/>
          <ac:spMkLst>
            <pc:docMk/>
            <pc:sldMk cId="2475211130" sldId="544"/>
            <ac:spMk id="13" creationId="{D6ED45E3-A3FF-4807-AA0D-B66F4C124C54}"/>
          </ac:spMkLst>
        </pc:spChg>
        <pc:spChg chg="mod">
          <ac:chgData name="li bo" userId="86e360d6c7446f46" providerId="LiveId" clId="{6784CC29-27FC-D04F-9BC6-1D5AF97DBC9A}" dt="2023-01-27T07:10:13.171" v="127" actId="1076"/>
          <ac:spMkLst>
            <pc:docMk/>
            <pc:sldMk cId="2475211130" sldId="544"/>
            <ac:spMk id="14" creationId="{226F7249-550E-4655-A759-C9A451C3F0B1}"/>
          </ac:spMkLst>
        </pc:spChg>
        <pc:picChg chg="mod">
          <ac:chgData name="li bo" userId="86e360d6c7446f46" providerId="LiveId" clId="{6784CC29-27FC-D04F-9BC6-1D5AF97DBC9A}" dt="2023-01-27T07:10:25.162" v="131" actId="1076"/>
          <ac:picMkLst>
            <pc:docMk/>
            <pc:sldMk cId="2475211130" sldId="544"/>
            <ac:picMk id="9" creationId="{C9706760-096E-4143-A618-2DEB23E7E030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2045123750" sldId="545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2045123750" sldId="545"/>
            <ac:spMk id="2" creationId="{D8242CAD-0502-2999-AEB5-580F906F78F0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2045123750" sldId="545"/>
            <ac:spMk id="3" creationId="{928DDD2D-A9EE-153D-184B-FDE4550A6601}"/>
          </ac:spMkLst>
        </pc:spChg>
        <pc:spChg chg="mod">
          <ac:chgData name="li bo" userId="86e360d6c7446f46" providerId="LiveId" clId="{6784CC29-27FC-D04F-9BC6-1D5AF97DBC9A}" dt="2023-01-27T07:10:44.033" v="132" actId="2711"/>
          <ac:spMkLst>
            <pc:docMk/>
            <pc:sldMk cId="2045123750" sldId="545"/>
            <ac:spMk id="4" creationId="{5C08CB2F-AB00-4BAE-AA76-F4758480C377}"/>
          </ac:spMkLst>
        </pc:spChg>
        <pc:spChg chg="mod">
          <ac:chgData name="li bo" userId="86e360d6c7446f46" providerId="LiveId" clId="{6784CC29-27FC-D04F-9BC6-1D5AF97DBC9A}" dt="2023-01-27T07:11:12.502" v="137" actId="1076"/>
          <ac:spMkLst>
            <pc:docMk/>
            <pc:sldMk cId="2045123750" sldId="545"/>
            <ac:spMk id="10" creationId="{EFAABA65-A6D9-49F2-BFE7-8E73909C67AD}"/>
          </ac:spMkLst>
        </pc:spChg>
        <pc:spChg chg="mod">
          <ac:chgData name="li bo" userId="86e360d6c7446f46" providerId="LiveId" clId="{6784CC29-27FC-D04F-9BC6-1D5AF97DBC9A}" dt="2023-01-27T07:10:57.619" v="134" actId="1076"/>
          <ac:spMkLst>
            <pc:docMk/>
            <pc:sldMk cId="2045123750" sldId="545"/>
            <ac:spMk id="11" creationId="{6E610E43-445F-4417-9F11-B1D92D730BB5}"/>
          </ac:spMkLst>
        </pc:spChg>
        <pc:spChg chg="mod">
          <ac:chgData name="li bo" userId="86e360d6c7446f46" providerId="LiveId" clId="{6784CC29-27FC-D04F-9BC6-1D5AF97DBC9A}" dt="2023-01-27T07:10:57.619" v="134" actId="1076"/>
          <ac:spMkLst>
            <pc:docMk/>
            <pc:sldMk cId="2045123750" sldId="545"/>
            <ac:spMk id="12" creationId="{52522B81-D443-4603-B8A0-2A953D34210C}"/>
          </ac:spMkLst>
        </pc:spChg>
        <pc:picChg chg="mod">
          <ac:chgData name="li bo" userId="86e360d6c7446f46" providerId="LiveId" clId="{6784CC29-27FC-D04F-9BC6-1D5AF97DBC9A}" dt="2023-01-27T07:10:53.457" v="133" actId="14100"/>
          <ac:picMkLst>
            <pc:docMk/>
            <pc:sldMk cId="2045123750" sldId="545"/>
            <ac:picMk id="6" creationId="{B72A1C45-FE09-4DF0-918C-2B60734383CB}"/>
          </ac:picMkLst>
        </pc:picChg>
        <pc:picChg chg="mod">
          <ac:chgData name="li bo" userId="86e360d6c7446f46" providerId="LiveId" clId="{6784CC29-27FC-D04F-9BC6-1D5AF97DBC9A}" dt="2023-01-27T07:10:53.457" v="133" actId="14100"/>
          <ac:picMkLst>
            <pc:docMk/>
            <pc:sldMk cId="2045123750" sldId="545"/>
            <ac:picMk id="8" creationId="{164C311A-529D-4518-9F6E-F55B6AC69799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945318293" sldId="546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945318293" sldId="546"/>
            <ac:spMk id="2" creationId="{D7E6C78C-2C75-FC05-2D5A-9C807491165C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945318293" sldId="546"/>
            <ac:spMk id="3" creationId="{CB7FB138-E93A-4B25-80DD-3AA9B6F08772}"/>
          </ac:spMkLst>
        </pc:spChg>
        <pc:spChg chg="mod">
          <ac:chgData name="li bo" userId="86e360d6c7446f46" providerId="LiveId" clId="{6784CC29-27FC-D04F-9BC6-1D5AF97DBC9A}" dt="2023-01-27T07:11:21.130" v="138" actId="2711"/>
          <ac:spMkLst>
            <pc:docMk/>
            <pc:sldMk cId="945318293" sldId="546"/>
            <ac:spMk id="4" creationId="{065659B5-5B41-4D82-8993-47EDB04528A6}"/>
          </ac:spMkLst>
        </pc:spChg>
        <pc:spChg chg="mod">
          <ac:chgData name="li bo" userId="86e360d6c7446f46" providerId="LiveId" clId="{6784CC29-27FC-D04F-9BC6-1D5AF97DBC9A}" dt="2023-01-27T07:11:33.981" v="140" actId="1076"/>
          <ac:spMkLst>
            <pc:docMk/>
            <pc:sldMk cId="945318293" sldId="546"/>
            <ac:spMk id="5" creationId="{C8A55815-7009-4013-B4C2-93B871690C27}"/>
          </ac:spMkLst>
        </pc:sp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472924046" sldId="547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472924046" sldId="547"/>
            <ac:spMk id="2" creationId="{EAC3FB53-DBEB-BD15-74EF-445F1E4E74F3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472924046" sldId="547"/>
            <ac:spMk id="3" creationId="{6C2E33C8-3346-7EA5-57AB-CE6DF97F5F91}"/>
          </ac:spMkLst>
        </pc:spChg>
        <pc:spChg chg="mod">
          <ac:chgData name="li bo" userId="86e360d6c7446f46" providerId="LiveId" clId="{6784CC29-27FC-D04F-9BC6-1D5AF97DBC9A}" dt="2023-01-27T07:11:40.851" v="141" actId="2711"/>
          <ac:spMkLst>
            <pc:docMk/>
            <pc:sldMk cId="472924046" sldId="547"/>
            <ac:spMk id="4" creationId="{D43B6C26-2410-4ABF-96BB-7EA9E740E8DB}"/>
          </ac:spMkLst>
        </pc:spChg>
        <pc:spChg chg="mod">
          <ac:chgData name="li bo" userId="86e360d6c7446f46" providerId="LiveId" clId="{6784CC29-27FC-D04F-9BC6-1D5AF97DBC9A}" dt="2023-01-27T07:12:07.045" v="147" actId="948"/>
          <ac:spMkLst>
            <pc:docMk/>
            <pc:sldMk cId="472924046" sldId="547"/>
            <ac:spMk id="12" creationId="{6BCA2EB9-6BAE-4999-9347-5A778CAD275B}"/>
          </ac:spMkLst>
        </pc:spChg>
        <pc:spChg chg="mod">
          <ac:chgData name="li bo" userId="86e360d6c7446f46" providerId="LiveId" clId="{6784CC29-27FC-D04F-9BC6-1D5AF97DBC9A}" dt="2023-01-27T07:12:07.045" v="147" actId="948"/>
          <ac:spMkLst>
            <pc:docMk/>
            <pc:sldMk cId="472924046" sldId="547"/>
            <ac:spMk id="13" creationId="{4D89D175-EB6C-4FD5-B43B-A7375CF72363}"/>
          </ac:spMkLst>
        </pc:spChg>
        <pc:spChg chg="mod">
          <ac:chgData name="li bo" userId="86e360d6c7446f46" providerId="LiveId" clId="{6784CC29-27FC-D04F-9BC6-1D5AF97DBC9A}" dt="2023-01-27T07:12:13.044" v="148" actId="1076"/>
          <ac:spMkLst>
            <pc:docMk/>
            <pc:sldMk cId="472924046" sldId="547"/>
            <ac:spMk id="15" creationId="{BDC4D7F4-02B3-4EF4-9629-F3DC41C95743}"/>
          </ac:spMkLst>
        </pc:spChg>
        <pc:picChg chg="mod">
          <ac:chgData name="li bo" userId="86e360d6c7446f46" providerId="LiveId" clId="{6784CC29-27FC-D04F-9BC6-1D5AF97DBC9A}" dt="2023-01-27T07:11:49.241" v="143" actId="1076"/>
          <ac:picMkLst>
            <pc:docMk/>
            <pc:sldMk cId="472924046" sldId="547"/>
            <ac:picMk id="8" creationId="{F1BE1C4E-B831-4098-9E93-AF03835401EE}"/>
          </ac:picMkLst>
        </pc:picChg>
        <pc:picChg chg="mod">
          <ac:chgData name="li bo" userId="86e360d6c7446f46" providerId="LiveId" clId="{6784CC29-27FC-D04F-9BC6-1D5AF97DBC9A}" dt="2023-01-27T07:11:52.086" v="145" actId="1076"/>
          <ac:picMkLst>
            <pc:docMk/>
            <pc:sldMk cId="472924046" sldId="547"/>
            <ac:picMk id="10" creationId="{2092D3DF-CF75-400C-AAF0-78E9640CA944}"/>
          </ac:picMkLst>
        </pc:picChg>
      </pc:sldChg>
      <pc:sldChg chg="addSp delSp modSp mod modAnim">
        <pc:chgData name="li bo" userId="86e360d6c7446f46" providerId="LiveId" clId="{6784CC29-27FC-D04F-9BC6-1D5AF97DBC9A}" dt="2023-02-20T07:13:18.813" v="350" actId="20577"/>
        <pc:sldMkLst>
          <pc:docMk/>
          <pc:sldMk cId="3327625596" sldId="548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327625596" sldId="548"/>
            <ac:spMk id="2" creationId="{FD12204D-5D06-BE08-E744-2D8767ABC3CC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327625596" sldId="548"/>
            <ac:spMk id="3" creationId="{9D21B875-88C0-F664-C2BE-CC60255AC905}"/>
          </ac:spMkLst>
        </pc:spChg>
        <pc:spChg chg="mod">
          <ac:chgData name="li bo" userId="86e360d6c7446f46" providerId="LiveId" clId="{6784CC29-27FC-D04F-9BC6-1D5AF97DBC9A}" dt="2023-01-27T07:19:26.437" v="233" actId="2711"/>
          <ac:spMkLst>
            <pc:docMk/>
            <pc:sldMk cId="3327625596" sldId="548"/>
            <ac:spMk id="4" creationId="{5A8E9E4C-5FAF-4A0F-9B2F-11C12D6266F6}"/>
          </ac:spMkLst>
        </pc:spChg>
        <pc:spChg chg="mod">
          <ac:chgData name="li bo" userId="86e360d6c7446f46" providerId="LiveId" clId="{6784CC29-27FC-D04F-9BC6-1D5AF97DBC9A}" dt="2023-02-20T07:13:18.813" v="350" actId="20577"/>
          <ac:spMkLst>
            <pc:docMk/>
            <pc:sldMk cId="3327625596" sldId="548"/>
            <ac:spMk id="13" creationId="{CC55B847-98D8-429F-9B04-D18FAE79CC74}"/>
          </ac:spMkLst>
        </pc:spChg>
        <pc:picChg chg="mod">
          <ac:chgData name="li bo" userId="86e360d6c7446f46" providerId="LiveId" clId="{6784CC29-27FC-D04F-9BC6-1D5AF97DBC9A}" dt="2023-01-27T07:19:54.711" v="240" actId="1076"/>
          <ac:picMkLst>
            <pc:docMk/>
            <pc:sldMk cId="3327625596" sldId="548"/>
            <ac:picMk id="16" creationId="{781289A7-2ABC-46D4-A5FA-697163228215}"/>
          </ac:picMkLst>
        </pc:picChg>
        <pc:picChg chg="mod">
          <ac:chgData name="li bo" userId="86e360d6c7446f46" providerId="LiveId" clId="{6784CC29-27FC-D04F-9BC6-1D5AF97DBC9A}" dt="2023-01-27T07:19:47.730" v="238" actId="1076"/>
          <ac:picMkLst>
            <pc:docMk/>
            <pc:sldMk cId="3327625596" sldId="548"/>
            <ac:picMk id="7170" creationId="{E94C4F5E-A041-4A1F-952B-7106B6A6352D}"/>
          </ac:picMkLst>
        </pc:picChg>
        <pc:picChg chg="mod">
          <ac:chgData name="li bo" userId="86e360d6c7446f46" providerId="LiveId" clId="{6784CC29-27FC-D04F-9BC6-1D5AF97DBC9A}" dt="2023-01-27T07:19:56.747" v="241" actId="1076"/>
          <ac:picMkLst>
            <pc:docMk/>
            <pc:sldMk cId="3327625596" sldId="548"/>
            <ac:picMk id="7172" creationId="{95B19206-0CCC-48F6-A5B7-6489791C04CC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743247631" sldId="549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743247631" sldId="549"/>
            <ac:spMk id="2" creationId="{E408DFF0-51DC-86B7-BE4F-1B9743A80BA3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743247631" sldId="549"/>
            <ac:spMk id="3" creationId="{3C396C2D-C556-3BB1-8B26-7F2FACEE8ED4}"/>
          </ac:spMkLst>
        </pc:spChg>
        <pc:spChg chg="mod">
          <ac:chgData name="li bo" userId="86e360d6c7446f46" providerId="LiveId" clId="{6784CC29-27FC-D04F-9BC6-1D5AF97DBC9A}" dt="2023-01-27T07:12:19.648" v="149" actId="2711"/>
          <ac:spMkLst>
            <pc:docMk/>
            <pc:sldMk cId="1743247631" sldId="549"/>
            <ac:spMk id="4" creationId="{11F88BC0-24E6-4FED-B6A6-859C425A4E6D}"/>
          </ac:spMkLst>
        </pc:spChg>
        <pc:spChg chg="mod">
          <ac:chgData name="li bo" userId="86e360d6c7446f46" providerId="LiveId" clId="{6784CC29-27FC-D04F-9BC6-1D5AF97DBC9A}" dt="2023-01-27T07:12:46.545" v="155" actId="1076"/>
          <ac:spMkLst>
            <pc:docMk/>
            <pc:sldMk cId="1743247631" sldId="549"/>
            <ac:spMk id="5" creationId="{2B5B504E-8371-49CD-A690-7A22A10A286A}"/>
          </ac:spMkLst>
        </pc:spChg>
        <pc:picChg chg="mod">
          <ac:chgData name="li bo" userId="86e360d6c7446f46" providerId="LiveId" clId="{6784CC29-27FC-D04F-9BC6-1D5AF97DBC9A}" dt="2023-01-27T07:12:25.461" v="151" actId="1076"/>
          <ac:picMkLst>
            <pc:docMk/>
            <pc:sldMk cId="1743247631" sldId="549"/>
            <ac:picMk id="1026" creationId="{94D297E5-23C6-4443-80B2-6B8C8157AAB6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93509602" sldId="550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93509602" sldId="550"/>
            <ac:spMk id="2" creationId="{34E5D817-BE1B-BDA6-B997-3B4832F1677C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93509602" sldId="550"/>
            <ac:spMk id="3" creationId="{1F172823-F322-C1B1-15AD-37D51DC0AC25}"/>
          </ac:spMkLst>
        </pc:spChg>
        <pc:spChg chg="mod">
          <ac:chgData name="li bo" userId="86e360d6c7446f46" providerId="LiveId" clId="{6784CC29-27FC-D04F-9BC6-1D5AF97DBC9A}" dt="2023-01-27T07:12:54.464" v="156" actId="2711"/>
          <ac:spMkLst>
            <pc:docMk/>
            <pc:sldMk cId="193509602" sldId="550"/>
            <ac:spMk id="4" creationId="{17EAD6A8-3774-4762-937F-429C7F06D727}"/>
          </ac:spMkLst>
        </pc:spChg>
        <pc:spChg chg="mod">
          <ac:chgData name="li bo" userId="86e360d6c7446f46" providerId="LiveId" clId="{6784CC29-27FC-D04F-9BC6-1D5AF97DBC9A}" dt="2023-01-27T07:13:09.494" v="158" actId="1076"/>
          <ac:spMkLst>
            <pc:docMk/>
            <pc:sldMk cId="193509602" sldId="550"/>
            <ac:spMk id="6" creationId="{AB61243F-BABD-4125-9C59-72B816CEC229}"/>
          </ac:spMkLst>
        </pc:spChg>
        <pc:picChg chg="mod">
          <ac:chgData name="li bo" userId="86e360d6c7446f46" providerId="LiveId" clId="{6784CC29-27FC-D04F-9BC6-1D5AF97DBC9A}" dt="2023-01-27T07:13:20.755" v="163" actId="1076"/>
          <ac:picMkLst>
            <pc:docMk/>
            <pc:sldMk cId="193509602" sldId="550"/>
            <ac:picMk id="10" creationId="{96CA6D0D-AB0C-490C-B88D-F34CE1D6AE2B}"/>
          </ac:picMkLst>
        </pc:picChg>
      </pc:sldChg>
      <pc:sldChg chg="addSp delSp modSp mod">
        <pc:chgData name="li bo" userId="86e360d6c7446f46" providerId="LiveId" clId="{6784CC29-27FC-D04F-9BC6-1D5AF97DBC9A}" dt="2023-02-06T14:57:31.546" v="286" actId="207"/>
        <pc:sldMkLst>
          <pc:docMk/>
          <pc:sldMk cId="2777607386" sldId="551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2777607386" sldId="551"/>
            <ac:spMk id="2" creationId="{77A7FA38-1500-F88D-6636-AF05FD582290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2777607386" sldId="551"/>
            <ac:spMk id="3" creationId="{7928E27F-D421-444E-73B9-3DEAEE48669F}"/>
          </ac:spMkLst>
        </pc:spChg>
        <pc:spChg chg="mod">
          <ac:chgData name="li bo" userId="86e360d6c7446f46" providerId="LiveId" clId="{6784CC29-27FC-D04F-9BC6-1D5AF97DBC9A}" dt="2023-02-06T14:57:18.067" v="281" actId="207"/>
          <ac:spMkLst>
            <pc:docMk/>
            <pc:sldMk cId="2777607386" sldId="551"/>
            <ac:spMk id="4" creationId="{6DC152C7-CDF1-4D32-982A-59B8682C62CF}"/>
          </ac:spMkLst>
        </pc:spChg>
        <pc:spChg chg="mod">
          <ac:chgData name="li bo" userId="86e360d6c7446f46" providerId="LiveId" clId="{6784CC29-27FC-D04F-9BC6-1D5AF97DBC9A}" dt="2023-02-06T14:57:31.546" v="286" actId="207"/>
          <ac:spMkLst>
            <pc:docMk/>
            <pc:sldMk cId="2777607386" sldId="551"/>
            <ac:spMk id="7" creationId="{0F0E1DAE-5E92-421E-9531-AE42CB6A0E7A}"/>
          </ac:spMkLst>
        </pc:spChg>
        <pc:picChg chg="mod">
          <ac:chgData name="li bo" userId="86e360d6c7446f46" providerId="LiveId" clId="{6784CC29-27FC-D04F-9BC6-1D5AF97DBC9A}" dt="2023-01-27T07:14:57.523" v="184" actId="1076"/>
          <ac:picMkLst>
            <pc:docMk/>
            <pc:sldMk cId="2777607386" sldId="551"/>
            <ac:picMk id="15" creationId="{7FCF4795-5067-446A-8894-991063F2E5B5}"/>
          </ac:picMkLst>
        </pc:picChg>
        <pc:picChg chg="mod">
          <ac:chgData name="li bo" userId="86e360d6c7446f46" providerId="LiveId" clId="{6784CC29-27FC-D04F-9BC6-1D5AF97DBC9A}" dt="2023-01-27T07:15:01.948" v="185" actId="1076"/>
          <ac:picMkLst>
            <pc:docMk/>
            <pc:sldMk cId="2777607386" sldId="551"/>
            <ac:picMk id="2052" creationId="{FBF307BD-F22E-4875-8056-C2BC38168791}"/>
          </ac:picMkLst>
        </pc:picChg>
      </pc:sldChg>
      <pc:sldChg chg="addSp delSp modSp mod">
        <pc:chgData name="li bo" userId="86e360d6c7446f46" providerId="LiveId" clId="{6784CC29-27FC-D04F-9BC6-1D5AF97DBC9A}" dt="2023-02-06T14:57:38.140" v="287" actId="207"/>
        <pc:sldMkLst>
          <pc:docMk/>
          <pc:sldMk cId="3969944721" sldId="552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969944721" sldId="552"/>
            <ac:spMk id="2" creationId="{7980CC80-9615-0F00-582A-F76B6E9B33F7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969944721" sldId="552"/>
            <ac:spMk id="3" creationId="{2E6E970B-420A-BEEA-04AA-691A138954B8}"/>
          </ac:spMkLst>
        </pc:spChg>
        <pc:spChg chg="mod">
          <ac:chgData name="li bo" userId="86e360d6c7446f46" providerId="LiveId" clId="{6784CC29-27FC-D04F-9BC6-1D5AF97DBC9A}" dt="2023-02-06T14:57:38.140" v="287" actId="207"/>
          <ac:spMkLst>
            <pc:docMk/>
            <pc:sldMk cId="3969944721" sldId="552"/>
            <ac:spMk id="4" creationId="{8BC913B3-7C17-49AF-AA1B-8312097C5251}"/>
          </ac:spMkLst>
        </pc:spChg>
        <pc:spChg chg="mod">
          <ac:chgData name="li bo" userId="86e360d6c7446f46" providerId="LiveId" clId="{6784CC29-27FC-D04F-9BC6-1D5AF97DBC9A}" dt="2023-01-27T07:15:27.416" v="190" actId="1076"/>
          <ac:spMkLst>
            <pc:docMk/>
            <pc:sldMk cId="3969944721" sldId="552"/>
            <ac:spMk id="17" creationId="{F79DF400-0A1A-4D2D-9969-AC7FF7AC77C8}"/>
          </ac:spMkLst>
        </pc:spChg>
        <pc:picChg chg="mod">
          <ac:chgData name="li bo" userId="86e360d6c7446f46" providerId="LiveId" clId="{6784CC29-27FC-D04F-9BC6-1D5AF97DBC9A}" dt="2023-01-27T07:15:33.322" v="193" actId="1076"/>
          <ac:picMkLst>
            <pc:docMk/>
            <pc:sldMk cId="3969944721" sldId="552"/>
            <ac:picMk id="11" creationId="{68D8D1EF-905D-4901-8805-5E92F30B5ABB}"/>
          </ac:picMkLst>
        </pc:picChg>
        <pc:picChg chg="mod">
          <ac:chgData name="li bo" userId="86e360d6c7446f46" providerId="LiveId" clId="{6784CC29-27FC-D04F-9BC6-1D5AF97DBC9A}" dt="2023-01-27T07:15:31.838" v="192" actId="1076"/>
          <ac:picMkLst>
            <pc:docMk/>
            <pc:sldMk cId="3969944721" sldId="552"/>
            <ac:picMk id="19" creationId="{B5C0C7D4-B06D-4B78-9B0B-0B690737ECC4}"/>
          </ac:picMkLst>
        </pc:picChg>
      </pc:sldChg>
      <pc:sldChg chg="addSp delSp modSp mod">
        <pc:chgData name="li bo" userId="86e360d6c7446f46" providerId="LiveId" clId="{6784CC29-27FC-D04F-9BC6-1D5AF97DBC9A}" dt="2023-02-06T14:58:10.998" v="294" actId="207"/>
        <pc:sldMkLst>
          <pc:docMk/>
          <pc:sldMk cId="1358650651" sldId="553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358650651" sldId="553"/>
            <ac:spMk id="2" creationId="{00715268-BCC5-09E7-F3BA-583AD9DCA459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358650651" sldId="553"/>
            <ac:spMk id="3" creationId="{7FFFE161-6F7B-D261-4BF0-42BA209B191F}"/>
          </ac:spMkLst>
        </pc:spChg>
        <pc:spChg chg="mod">
          <ac:chgData name="li bo" userId="86e360d6c7446f46" providerId="LiveId" clId="{6784CC29-27FC-D04F-9BC6-1D5AF97DBC9A}" dt="2023-01-27T07:17:18.250" v="209" actId="2711"/>
          <ac:spMkLst>
            <pc:docMk/>
            <pc:sldMk cId="1358650651" sldId="553"/>
            <ac:spMk id="4" creationId="{64DEBD9F-BE25-4516-9023-22CBD8C3F47D}"/>
          </ac:spMkLst>
        </pc:spChg>
        <pc:spChg chg="mod">
          <ac:chgData name="li bo" userId="86e360d6c7446f46" providerId="LiveId" clId="{6784CC29-27FC-D04F-9BC6-1D5AF97DBC9A}" dt="2023-01-27T07:17:18.250" v="209" actId="2711"/>
          <ac:spMkLst>
            <pc:docMk/>
            <pc:sldMk cId="1358650651" sldId="553"/>
            <ac:spMk id="5" creationId="{D0A1BF85-2C29-478F-88F3-5455105D14C8}"/>
          </ac:spMkLst>
        </pc:spChg>
        <pc:spChg chg="mod">
          <ac:chgData name="li bo" userId="86e360d6c7446f46" providerId="LiveId" clId="{6784CC29-27FC-D04F-9BC6-1D5AF97DBC9A}" dt="2023-01-27T07:17:31.028" v="210" actId="948"/>
          <ac:spMkLst>
            <pc:docMk/>
            <pc:sldMk cId="1358650651" sldId="553"/>
            <ac:spMk id="22" creationId="{9249D069-69FA-486B-9326-1AE0C417C857}"/>
          </ac:spMkLst>
        </pc:spChg>
        <pc:spChg chg="mod">
          <ac:chgData name="li bo" userId="86e360d6c7446f46" providerId="LiveId" clId="{6784CC29-27FC-D04F-9BC6-1D5AF97DBC9A}" dt="2023-01-27T07:17:18.250" v="209" actId="2711"/>
          <ac:spMkLst>
            <pc:docMk/>
            <pc:sldMk cId="1358650651" sldId="553"/>
            <ac:spMk id="27" creationId="{A3CE7A2F-7EB8-493E-9D3F-7E7F64974113}"/>
          </ac:spMkLst>
        </pc:spChg>
        <pc:spChg chg="mod">
          <ac:chgData name="li bo" userId="86e360d6c7446f46" providerId="LiveId" clId="{6784CC29-27FC-D04F-9BC6-1D5AF97DBC9A}" dt="2023-01-27T07:17:39.663" v="211" actId="948"/>
          <ac:spMkLst>
            <pc:docMk/>
            <pc:sldMk cId="1358650651" sldId="553"/>
            <ac:spMk id="37" creationId="{BDF07AA4-3D3C-4988-A3F2-CEDC29871EE1}"/>
          </ac:spMkLst>
        </pc:spChg>
        <pc:spChg chg="mod">
          <ac:chgData name="li bo" userId="86e360d6c7446f46" providerId="LiveId" clId="{6784CC29-27FC-D04F-9BC6-1D5AF97DBC9A}" dt="2023-01-27T07:17:18.250" v="209" actId="2711"/>
          <ac:spMkLst>
            <pc:docMk/>
            <pc:sldMk cId="1358650651" sldId="553"/>
            <ac:spMk id="50" creationId="{728AE1F1-BE0D-46D0-92E2-3E56D361ED9D}"/>
          </ac:spMkLst>
        </pc:spChg>
        <pc:spChg chg="mod">
          <ac:chgData name="li bo" userId="86e360d6c7446f46" providerId="LiveId" clId="{6784CC29-27FC-D04F-9BC6-1D5AF97DBC9A}" dt="2023-02-06T14:58:05.416" v="292" actId="207"/>
          <ac:spMkLst>
            <pc:docMk/>
            <pc:sldMk cId="1358650651" sldId="553"/>
            <ac:spMk id="51" creationId="{9A87298F-E896-4BA8-B6AF-0104E4FCD78F}"/>
          </ac:spMkLst>
        </pc:spChg>
        <pc:spChg chg="mod">
          <ac:chgData name="li bo" userId="86e360d6c7446f46" providerId="LiveId" clId="{6784CC29-27FC-D04F-9BC6-1D5AF97DBC9A}" dt="2023-02-06T14:58:10.998" v="294" actId="207"/>
          <ac:spMkLst>
            <pc:docMk/>
            <pc:sldMk cId="1358650651" sldId="553"/>
            <ac:spMk id="52" creationId="{C92F6671-E694-46B9-8416-E5CCEB50A718}"/>
          </ac:spMkLst>
        </pc:spChg>
        <pc:grpChg chg="mod">
          <ac:chgData name="li bo" userId="86e360d6c7446f46" providerId="LiveId" clId="{6784CC29-27FC-D04F-9BC6-1D5AF97DBC9A}" dt="2023-01-27T07:18:04.239" v="215" actId="14100"/>
          <ac:grpSpMkLst>
            <pc:docMk/>
            <pc:sldMk cId="1358650651" sldId="553"/>
            <ac:grpSpMk id="20" creationId="{405EC5CA-CDBF-48AB-B13B-C33C88CFFC9E}"/>
          </ac:grpSpMkLst>
        </pc:grpChg>
        <pc:grpChg chg="mod">
          <ac:chgData name="li bo" userId="86e360d6c7446f46" providerId="LiveId" clId="{6784CC29-27FC-D04F-9BC6-1D5AF97DBC9A}" dt="2023-01-27T07:18:22.995" v="217" actId="14100"/>
          <ac:grpSpMkLst>
            <pc:docMk/>
            <pc:sldMk cId="1358650651" sldId="553"/>
            <ac:grpSpMk id="43" creationId="{BDD93B8C-0C0A-409A-BF62-69D9A709EE65}"/>
          </ac:grpSpMkLst>
        </pc:grpChg>
        <pc:picChg chg="mod">
          <ac:chgData name="li bo" userId="86e360d6c7446f46" providerId="LiveId" clId="{6784CC29-27FC-D04F-9BC6-1D5AF97DBC9A}" dt="2023-01-27T07:18:37.582" v="223" actId="1076"/>
          <ac:picMkLst>
            <pc:docMk/>
            <pc:sldMk cId="1358650651" sldId="553"/>
            <ac:picMk id="54" creationId="{6641AF4F-02C9-4D5D-9FF3-E9E86A99DD0F}"/>
          </ac:picMkLst>
        </pc:picChg>
        <pc:picChg chg="mod">
          <ac:chgData name="li bo" userId="86e360d6c7446f46" providerId="LiveId" clId="{6784CC29-27FC-D04F-9BC6-1D5AF97DBC9A}" dt="2023-01-27T07:18:32.609" v="221" actId="1076"/>
          <ac:picMkLst>
            <pc:docMk/>
            <pc:sldMk cId="1358650651" sldId="553"/>
            <ac:picMk id="5122" creationId="{A492D458-53C6-4F76-9062-EF8CECA35312}"/>
          </ac:picMkLst>
        </pc:picChg>
      </pc:sldChg>
      <pc:sldChg chg="addSp delSp modSp mod">
        <pc:chgData name="li bo" userId="86e360d6c7446f46" providerId="LiveId" clId="{6784CC29-27FC-D04F-9BC6-1D5AF97DBC9A}" dt="2023-02-06T14:57:47.208" v="288" actId="207"/>
        <pc:sldMkLst>
          <pc:docMk/>
          <pc:sldMk cId="1162348567" sldId="554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162348567" sldId="554"/>
            <ac:spMk id="2" creationId="{7D81FEA2-5E77-A48B-54BC-CB0AD6682106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162348567" sldId="554"/>
            <ac:spMk id="3" creationId="{4B3E10F1-6193-FA7A-80FC-1971E4A683EA}"/>
          </ac:spMkLst>
        </pc:spChg>
        <pc:spChg chg="mod">
          <ac:chgData name="li bo" userId="86e360d6c7446f46" providerId="LiveId" clId="{6784CC29-27FC-D04F-9BC6-1D5AF97DBC9A}" dt="2023-02-06T14:57:47.208" v="288" actId="207"/>
          <ac:spMkLst>
            <pc:docMk/>
            <pc:sldMk cId="1162348567" sldId="554"/>
            <ac:spMk id="4" creationId="{F9FBA605-223F-4A50-8FE1-8639D7F5A227}"/>
          </ac:spMkLst>
        </pc:spChg>
        <pc:picChg chg="mod">
          <ac:chgData name="li bo" userId="86e360d6c7446f46" providerId="LiveId" clId="{6784CC29-27FC-D04F-9BC6-1D5AF97DBC9A}" dt="2023-01-27T07:16:01.526" v="199" actId="1076"/>
          <ac:picMkLst>
            <pc:docMk/>
            <pc:sldMk cId="1162348567" sldId="554"/>
            <ac:picMk id="12" creationId="{2A37A037-D443-41E5-B288-86B078198BD0}"/>
          </ac:picMkLst>
        </pc:picChg>
        <pc:picChg chg="mod">
          <ac:chgData name="li bo" userId="86e360d6c7446f46" providerId="LiveId" clId="{6784CC29-27FC-D04F-9BC6-1D5AF97DBC9A}" dt="2023-01-27T07:16:01.526" v="199" actId="1076"/>
          <ac:picMkLst>
            <pc:docMk/>
            <pc:sldMk cId="1162348567" sldId="554"/>
            <ac:picMk id="14" creationId="{80522478-D517-4B6E-A8C8-888ECD9425A6}"/>
          </ac:picMkLst>
        </pc:picChg>
        <pc:picChg chg="mod">
          <ac:chgData name="li bo" userId="86e360d6c7446f46" providerId="LiveId" clId="{6784CC29-27FC-D04F-9BC6-1D5AF97DBC9A}" dt="2023-01-27T07:16:01.526" v="199" actId="1076"/>
          <ac:picMkLst>
            <pc:docMk/>
            <pc:sldMk cId="1162348567" sldId="554"/>
            <ac:picMk id="16" creationId="{D7EC1E44-0941-4862-AC0E-826474CDF6EC}"/>
          </ac:picMkLst>
        </pc:picChg>
        <pc:picChg chg="mod">
          <ac:chgData name="li bo" userId="86e360d6c7446f46" providerId="LiveId" clId="{6784CC29-27FC-D04F-9BC6-1D5AF97DBC9A}" dt="2023-01-27T07:15:56.048" v="196" actId="14100"/>
          <ac:picMkLst>
            <pc:docMk/>
            <pc:sldMk cId="1162348567" sldId="554"/>
            <ac:picMk id="18" creationId="{562DDB74-F07C-403F-B85E-5A581BE6590E}"/>
          </ac:picMkLst>
        </pc:picChg>
        <pc:picChg chg="mod">
          <ac:chgData name="li bo" userId="86e360d6c7446f46" providerId="LiveId" clId="{6784CC29-27FC-D04F-9BC6-1D5AF97DBC9A}" dt="2023-01-27T07:16:05.339" v="200" actId="1076"/>
          <ac:picMkLst>
            <pc:docMk/>
            <pc:sldMk cId="1162348567" sldId="554"/>
            <ac:picMk id="20" creationId="{93F3D090-A505-48A6-9F95-7FB98EE5E024}"/>
          </ac:picMkLst>
        </pc:picChg>
        <pc:picChg chg="mod">
          <ac:chgData name="li bo" userId="86e360d6c7446f46" providerId="LiveId" clId="{6784CC29-27FC-D04F-9BC6-1D5AF97DBC9A}" dt="2023-01-27T07:16:05.339" v="200" actId="1076"/>
          <ac:picMkLst>
            <pc:docMk/>
            <pc:sldMk cId="1162348567" sldId="554"/>
            <ac:picMk id="22" creationId="{A650F832-A9E3-4549-943E-02615AFB8567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329019652" sldId="555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329019652" sldId="555"/>
            <ac:spMk id="2" creationId="{2E6C3EF4-587F-7F37-E3B6-9B85FFCCEBE5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329019652" sldId="555"/>
            <ac:spMk id="3" creationId="{396B5470-79C0-88BD-CF63-35D75023C4F2}"/>
          </ac:spMkLst>
        </pc:spChg>
        <pc:spChg chg="mod">
          <ac:chgData name="li bo" userId="86e360d6c7446f46" providerId="LiveId" clId="{6784CC29-27FC-D04F-9BC6-1D5AF97DBC9A}" dt="2023-01-27T07:20:06.708" v="242" actId="2711"/>
          <ac:spMkLst>
            <pc:docMk/>
            <pc:sldMk cId="1329019652" sldId="555"/>
            <ac:spMk id="4" creationId="{B6883065-7487-468E-9950-B3EB170A5A5C}"/>
          </ac:spMkLst>
        </pc:spChg>
        <pc:spChg chg="mod">
          <ac:chgData name="li bo" userId="86e360d6c7446f46" providerId="LiveId" clId="{6784CC29-27FC-D04F-9BC6-1D5AF97DBC9A}" dt="2023-01-27T07:20:30.612" v="243" actId="948"/>
          <ac:spMkLst>
            <pc:docMk/>
            <pc:sldMk cId="1329019652" sldId="555"/>
            <ac:spMk id="5" creationId="{8B5B4765-1C5F-45F5-BBEC-AD07760EA83E}"/>
          </ac:spMkLst>
        </pc:spChg>
        <pc:spChg chg="mod">
          <ac:chgData name="li bo" userId="86e360d6c7446f46" providerId="LiveId" clId="{6784CC29-27FC-D04F-9BC6-1D5AF97DBC9A}" dt="2023-01-27T07:21:12.729" v="255" actId="1076"/>
          <ac:spMkLst>
            <pc:docMk/>
            <pc:sldMk cId="1329019652" sldId="555"/>
            <ac:spMk id="41" creationId="{65909C9B-FD5F-497E-A6ED-A023BBAE18C4}"/>
          </ac:spMkLst>
        </pc:spChg>
        <pc:grpChg chg="mod">
          <ac:chgData name="li bo" userId="86e360d6c7446f46" providerId="LiveId" clId="{6784CC29-27FC-D04F-9BC6-1D5AF97DBC9A}" dt="2023-01-27T07:20:48.227" v="248" actId="14100"/>
          <ac:grpSpMkLst>
            <pc:docMk/>
            <pc:sldMk cId="1329019652" sldId="555"/>
            <ac:grpSpMk id="22" creationId="{0DCECDCC-2187-4983-B547-6F2E1B47BB15}"/>
          </ac:grpSpMkLst>
        </pc:grpChg>
        <pc:grpChg chg="mod">
          <ac:chgData name="li bo" userId="86e360d6c7446f46" providerId="LiveId" clId="{6784CC29-27FC-D04F-9BC6-1D5AF97DBC9A}" dt="2023-01-27T07:20:43.009" v="245" actId="14100"/>
          <ac:grpSpMkLst>
            <pc:docMk/>
            <pc:sldMk cId="1329019652" sldId="555"/>
            <ac:grpSpMk id="33" creationId="{62695604-7674-4119-A599-12C166F54024}"/>
          </ac:grpSpMkLst>
        </pc:grpChg>
        <pc:picChg chg="mod">
          <ac:chgData name="li bo" userId="86e360d6c7446f46" providerId="LiveId" clId="{6784CC29-27FC-D04F-9BC6-1D5AF97DBC9A}" dt="2023-01-27T07:20:57.540" v="252" actId="1076"/>
          <ac:picMkLst>
            <pc:docMk/>
            <pc:sldMk cId="1329019652" sldId="555"/>
            <ac:picMk id="35" creationId="{29C56422-0550-4F4B-B49B-6777D489223A}"/>
          </ac:picMkLst>
        </pc:picChg>
        <pc:picChg chg="mod">
          <ac:chgData name="li bo" userId="86e360d6c7446f46" providerId="LiveId" clId="{6784CC29-27FC-D04F-9BC6-1D5AF97DBC9A}" dt="2023-01-27T07:21:14.292" v="256" actId="1076"/>
          <ac:picMkLst>
            <pc:docMk/>
            <pc:sldMk cId="1329019652" sldId="555"/>
            <ac:picMk id="37" creationId="{91A29532-B34F-468C-B108-5B9D2331BD8E}"/>
          </ac:picMkLst>
        </pc:picChg>
        <pc:picChg chg="mod">
          <ac:chgData name="li bo" userId="86e360d6c7446f46" providerId="LiveId" clId="{6784CC29-27FC-D04F-9BC6-1D5AF97DBC9A}" dt="2023-01-27T07:21:22.221" v="258" actId="14100"/>
          <ac:picMkLst>
            <pc:docMk/>
            <pc:sldMk cId="1329019652" sldId="555"/>
            <ac:picMk id="38" creationId="{A52EB027-D279-4467-80CA-8E1B19868AEA}"/>
          </ac:picMkLst>
        </pc:picChg>
        <pc:picChg chg="mod">
          <ac:chgData name="li bo" userId="86e360d6c7446f46" providerId="LiveId" clId="{6784CC29-27FC-D04F-9BC6-1D5AF97DBC9A}" dt="2023-01-27T07:21:22.221" v="258" actId="14100"/>
          <ac:picMkLst>
            <pc:docMk/>
            <pc:sldMk cId="1329019652" sldId="555"/>
            <ac:picMk id="40" creationId="{C6779446-9598-4B41-A2BD-FA1235ADE2D7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897516920" sldId="556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897516920" sldId="556"/>
            <ac:spMk id="2" creationId="{00781553-A652-8043-298B-BF2074886D19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897516920" sldId="556"/>
            <ac:spMk id="3" creationId="{AEAE349D-33C4-35AF-9250-1530C7AD5E78}"/>
          </ac:spMkLst>
        </pc:spChg>
        <pc:spChg chg="mod">
          <ac:chgData name="li bo" userId="86e360d6c7446f46" providerId="LiveId" clId="{6784CC29-27FC-D04F-9BC6-1D5AF97DBC9A}" dt="2023-01-27T07:21:32.742" v="259" actId="2711"/>
          <ac:spMkLst>
            <pc:docMk/>
            <pc:sldMk cId="1897516920" sldId="556"/>
            <ac:spMk id="4" creationId="{4518500B-2532-4893-A2F6-30C77C288E8C}"/>
          </ac:spMkLst>
        </pc:spChg>
        <pc:spChg chg="mod">
          <ac:chgData name="li bo" userId="86e360d6c7446f46" providerId="LiveId" clId="{6784CC29-27FC-D04F-9BC6-1D5AF97DBC9A}" dt="2023-01-27T07:22:37.985" v="272" actId="948"/>
          <ac:spMkLst>
            <pc:docMk/>
            <pc:sldMk cId="1897516920" sldId="556"/>
            <ac:spMk id="5" creationId="{53CA2105-532A-4C05-BE08-149B8C140356}"/>
          </ac:spMkLst>
        </pc:spChg>
        <pc:spChg chg="mod">
          <ac:chgData name="li bo" userId="86e360d6c7446f46" providerId="LiveId" clId="{6784CC29-27FC-D04F-9BC6-1D5AF97DBC9A}" dt="2023-01-27T07:22:45.461" v="273" actId="1076"/>
          <ac:spMkLst>
            <pc:docMk/>
            <pc:sldMk cId="1897516920" sldId="556"/>
            <ac:spMk id="9" creationId="{E8CDD147-1BC2-4D88-BA6E-79214F14BC2B}"/>
          </ac:spMkLst>
        </pc:spChg>
        <pc:spChg chg="mod">
          <ac:chgData name="li bo" userId="86e360d6c7446f46" providerId="LiveId" clId="{6784CC29-27FC-D04F-9BC6-1D5AF97DBC9A}" dt="2023-01-27T07:22:45.461" v="273" actId="1076"/>
          <ac:spMkLst>
            <pc:docMk/>
            <pc:sldMk cId="1897516920" sldId="556"/>
            <ac:spMk id="16" creationId="{00F4269A-30F5-4533-8CD8-4783B638D37B}"/>
          </ac:spMkLst>
        </pc:spChg>
        <pc:spChg chg="mod">
          <ac:chgData name="li bo" userId="86e360d6c7446f46" providerId="LiveId" clId="{6784CC29-27FC-D04F-9BC6-1D5AF97DBC9A}" dt="2023-01-27T07:22:45.461" v="273" actId="1076"/>
          <ac:spMkLst>
            <pc:docMk/>
            <pc:sldMk cId="1897516920" sldId="556"/>
            <ac:spMk id="17" creationId="{2C1A6DF2-7BCF-452C-9C88-D864C36C57A6}"/>
          </ac:spMkLst>
        </pc:spChg>
        <pc:picChg chg="mod">
          <ac:chgData name="li bo" userId="86e360d6c7446f46" providerId="LiveId" clId="{6784CC29-27FC-D04F-9BC6-1D5AF97DBC9A}" dt="2023-01-27T07:22:45.461" v="273" actId="1076"/>
          <ac:picMkLst>
            <pc:docMk/>
            <pc:sldMk cId="1897516920" sldId="556"/>
            <ac:picMk id="7" creationId="{DF92DE83-ADFD-4DDE-B99C-8975DE54E246}"/>
          </ac:picMkLst>
        </pc:picChg>
        <pc:picChg chg="mod">
          <ac:chgData name="li bo" userId="86e360d6c7446f46" providerId="LiveId" clId="{6784CC29-27FC-D04F-9BC6-1D5AF97DBC9A}" dt="2023-01-27T07:22:45.461" v="273" actId="1076"/>
          <ac:picMkLst>
            <pc:docMk/>
            <pc:sldMk cId="1897516920" sldId="556"/>
            <ac:picMk id="11" creationId="{DFCD87F7-A997-4D9E-AEE8-169AC552C775}"/>
          </ac:picMkLst>
        </pc:picChg>
        <pc:picChg chg="mod">
          <ac:chgData name="li bo" userId="86e360d6c7446f46" providerId="LiveId" clId="{6784CC29-27FC-D04F-9BC6-1D5AF97DBC9A}" dt="2023-01-27T07:22:45.461" v="273" actId="1076"/>
          <ac:picMkLst>
            <pc:docMk/>
            <pc:sldMk cId="1897516920" sldId="556"/>
            <ac:picMk id="13" creationId="{05B62278-CABD-4E1E-905C-9D2E4C8FE373}"/>
          </ac:picMkLst>
        </pc:picChg>
        <pc:picChg chg="mod">
          <ac:chgData name="li bo" userId="86e360d6c7446f46" providerId="LiveId" clId="{6784CC29-27FC-D04F-9BC6-1D5AF97DBC9A}" dt="2023-01-27T07:22:45.461" v="273" actId="1076"/>
          <ac:picMkLst>
            <pc:docMk/>
            <pc:sldMk cId="1897516920" sldId="556"/>
            <ac:picMk id="9218" creationId="{D99D3BB6-6E77-4B1D-914E-8C8E2DD7EE4C}"/>
          </ac:picMkLst>
        </pc:picChg>
        <pc:picChg chg="mod">
          <ac:chgData name="li bo" userId="86e360d6c7446f46" providerId="LiveId" clId="{6784CC29-27FC-D04F-9BC6-1D5AF97DBC9A}" dt="2023-01-27T07:22:45.461" v="273" actId="1076"/>
          <ac:picMkLst>
            <pc:docMk/>
            <pc:sldMk cId="1897516920" sldId="556"/>
            <ac:picMk id="9220" creationId="{A5E5E3E8-4775-43EF-B572-26EDA3BB7E1D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78413022" sldId="557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78413022" sldId="557"/>
            <ac:spMk id="2" creationId="{F0DD1D8D-B76E-6D67-11C3-2A91F81D45D3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78413022" sldId="557"/>
            <ac:spMk id="3" creationId="{4FDE0D0E-04F6-D549-4019-96CBDC232E48}"/>
          </ac:spMkLst>
        </pc:spChg>
        <pc:spChg chg="mod">
          <ac:chgData name="li bo" userId="86e360d6c7446f46" providerId="LiveId" clId="{6784CC29-27FC-D04F-9BC6-1D5AF97DBC9A}" dt="2023-01-27T04:24:15.376" v="10" actId="1076"/>
          <ac:spMkLst>
            <pc:docMk/>
            <pc:sldMk cId="78413022" sldId="557"/>
            <ac:spMk id="4" creationId="{71CF8C79-A9C4-4AFC-B35C-AD75E0CBA09C}"/>
          </ac:spMkLst>
        </pc:spChg>
        <pc:spChg chg="mod">
          <ac:chgData name="li bo" userId="86e360d6c7446f46" providerId="LiveId" clId="{6784CC29-27FC-D04F-9BC6-1D5AF97DBC9A}" dt="2023-01-27T04:24:09.723" v="9" actId="1076"/>
          <ac:spMkLst>
            <pc:docMk/>
            <pc:sldMk cId="78413022" sldId="557"/>
            <ac:spMk id="5" creationId="{704D5425-175E-4654-AC16-88078E5FF67F}"/>
          </ac:spMkLst>
        </pc:spChg>
        <pc:picChg chg="mod">
          <ac:chgData name="li bo" userId="86e360d6c7446f46" providerId="LiveId" clId="{6784CC29-27FC-D04F-9BC6-1D5AF97DBC9A}" dt="2023-01-27T04:24:01.633" v="6" actId="1076"/>
          <ac:picMkLst>
            <pc:docMk/>
            <pc:sldMk cId="78413022" sldId="557"/>
            <ac:picMk id="10242" creationId="{6B094EE8-FFD9-4063-89A6-C2403858E154}"/>
          </ac:picMkLst>
        </pc:picChg>
      </pc:sldChg>
      <pc:sldChg chg="addSp delSp modSp mod">
        <pc:chgData name="li bo" userId="86e360d6c7446f46" providerId="LiveId" clId="{6784CC29-27FC-D04F-9BC6-1D5AF97DBC9A}" dt="2023-02-01T14:10:11.323" v="276"/>
        <pc:sldMkLst>
          <pc:docMk/>
          <pc:sldMk cId="1506776873" sldId="558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1506776873" sldId="558"/>
            <ac:spMk id="2" creationId="{9330F47B-6709-52D3-7D9A-292ED362C24E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1506776873" sldId="558"/>
            <ac:spMk id="3" creationId="{BFF3B983-E603-D2D1-24C0-7BB37755F6B0}"/>
          </ac:spMkLst>
        </pc:spChg>
        <pc:spChg chg="mod">
          <ac:chgData name="li bo" userId="86e360d6c7446f46" providerId="LiveId" clId="{6784CC29-27FC-D04F-9BC6-1D5AF97DBC9A}" dt="2023-01-27T04:24:45.480" v="17" actId="1076"/>
          <ac:spMkLst>
            <pc:docMk/>
            <pc:sldMk cId="1506776873" sldId="558"/>
            <ac:spMk id="6" creationId="{1BB3B5DF-3968-42DA-B428-8E3D6EF7FD3D}"/>
          </ac:spMkLst>
        </pc:spChg>
        <pc:picChg chg="mod">
          <ac:chgData name="li bo" userId="86e360d6c7446f46" providerId="LiveId" clId="{6784CC29-27FC-D04F-9BC6-1D5AF97DBC9A}" dt="2023-01-27T04:24:42.059" v="16" actId="1076"/>
          <ac:picMkLst>
            <pc:docMk/>
            <pc:sldMk cId="1506776873" sldId="558"/>
            <ac:picMk id="11266" creationId="{615199EB-1D6F-4990-A749-8C9B2751181B}"/>
          </ac:picMkLst>
        </pc:picChg>
      </pc:sldChg>
      <pc:sldChg chg="addSp delSp modSp mod">
        <pc:chgData name="li bo" userId="86e360d6c7446f46" providerId="LiveId" clId="{6784CC29-27FC-D04F-9BC6-1D5AF97DBC9A}" dt="2023-02-06T14:57:52.158" v="290" actId="2711"/>
        <pc:sldMkLst>
          <pc:docMk/>
          <pc:sldMk cId="3851823347" sldId="559"/>
        </pc:sldMkLst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851823347" sldId="559"/>
            <ac:spMk id="2" creationId="{F6AA0D03-1105-6DF1-9FBA-F3780FBC9C3C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851823347" sldId="559"/>
            <ac:spMk id="3" creationId="{9AA471FE-963E-91CA-EC65-ED5CCB577E96}"/>
          </ac:spMkLst>
        </pc:spChg>
        <pc:spChg chg="mod">
          <ac:chgData name="li bo" userId="86e360d6c7446f46" providerId="LiveId" clId="{6784CC29-27FC-D04F-9BC6-1D5AF97DBC9A}" dt="2023-02-06T14:57:52.158" v="290" actId="2711"/>
          <ac:spMkLst>
            <pc:docMk/>
            <pc:sldMk cId="3851823347" sldId="559"/>
            <ac:spMk id="4" creationId="{D254B746-01E5-4523-91D5-1A15D2F02423}"/>
          </ac:spMkLst>
        </pc:spChg>
        <pc:spChg chg="mod">
          <ac:chgData name="li bo" userId="86e360d6c7446f46" providerId="LiveId" clId="{6784CC29-27FC-D04F-9BC6-1D5AF97DBC9A}" dt="2023-01-27T07:16:29.515" v="204" actId="1076"/>
          <ac:spMkLst>
            <pc:docMk/>
            <pc:sldMk cId="3851823347" sldId="559"/>
            <ac:spMk id="5" creationId="{95730C85-E719-4C89-AE78-2A8185C8DE67}"/>
          </ac:spMkLst>
        </pc:spChg>
        <pc:spChg chg="mod">
          <ac:chgData name="li bo" userId="86e360d6c7446f46" providerId="LiveId" clId="{6784CC29-27FC-D04F-9BC6-1D5AF97DBC9A}" dt="2023-01-27T07:17:08.733" v="208" actId="14100"/>
          <ac:spMkLst>
            <pc:docMk/>
            <pc:sldMk cId="3851823347" sldId="559"/>
            <ac:spMk id="12" creationId="{2E39B842-CD29-48CC-9B75-3A32971144CB}"/>
          </ac:spMkLst>
        </pc:spChg>
        <pc:picChg chg="mod">
          <ac:chgData name="li bo" userId="86e360d6c7446f46" providerId="LiveId" clId="{6784CC29-27FC-D04F-9BC6-1D5AF97DBC9A}" dt="2023-01-27T07:16:20.920" v="202" actId="2711"/>
          <ac:picMkLst>
            <pc:docMk/>
            <pc:sldMk cId="3851823347" sldId="559"/>
            <ac:picMk id="9" creationId="{AFF45B1E-472E-4BAA-A446-1F37E9AFE0C1}"/>
          </ac:picMkLst>
        </pc:picChg>
        <pc:picChg chg="mod">
          <ac:chgData name="li bo" userId="86e360d6c7446f46" providerId="LiveId" clId="{6784CC29-27FC-D04F-9BC6-1D5AF97DBC9A}" dt="2023-01-27T07:16:26.736" v="203" actId="1076"/>
          <ac:picMkLst>
            <pc:docMk/>
            <pc:sldMk cId="3851823347" sldId="559"/>
            <ac:picMk id="14" creationId="{CE95BF71-914A-4A39-96D5-0018AFA373F2}"/>
          </ac:picMkLst>
        </pc:picChg>
      </pc:sldChg>
      <pc:sldChg chg="addSp delSp modSp add mod">
        <pc:chgData name="li bo" userId="86e360d6c7446f46" providerId="LiveId" clId="{6784CC29-27FC-D04F-9BC6-1D5AF97DBC9A}" dt="2023-02-01T14:10:11.323" v="276"/>
        <pc:sldMkLst>
          <pc:docMk/>
          <pc:sldMk cId="3826255920" sldId="560"/>
        </pc:sldMkLst>
        <pc:spChg chg="mod">
          <ac:chgData name="li bo" userId="86e360d6c7446f46" providerId="LiveId" clId="{6784CC29-27FC-D04F-9BC6-1D5AF97DBC9A}" dt="2023-01-27T04:25:11.423" v="20" actId="20577"/>
          <ac:spMkLst>
            <pc:docMk/>
            <pc:sldMk cId="3826255920" sldId="560"/>
            <ac:spMk id="2" creationId="{6C99C43A-F26B-412F-B477-BFBD6C4BAED6}"/>
          </ac:spMkLst>
        </pc:spChg>
        <pc:spChg chg="add del mod">
          <ac:chgData name="li bo" userId="86e360d6c7446f46" providerId="LiveId" clId="{6784CC29-27FC-D04F-9BC6-1D5AF97DBC9A}" dt="2023-02-01T14:10:06.745" v="275"/>
          <ac:spMkLst>
            <pc:docMk/>
            <pc:sldMk cId="3826255920" sldId="560"/>
            <ac:spMk id="3" creationId="{9259089D-432D-3A62-298F-392FAE8B578B}"/>
          </ac:spMkLst>
        </pc:spChg>
        <pc:spChg chg="add mod">
          <ac:chgData name="li bo" userId="86e360d6c7446f46" providerId="LiveId" clId="{6784CC29-27FC-D04F-9BC6-1D5AF97DBC9A}" dt="2023-02-01T14:10:11.323" v="276"/>
          <ac:spMkLst>
            <pc:docMk/>
            <pc:sldMk cId="3826255920" sldId="560"/>
            <ac:spMk id="5" creationId="{1A247795-AD76-58D2-C1B2-CB3E29517AAF}"/>
          </ac:spMkLst>
        </pc:spChg>
      </pc:sldChg>
    </pc:docChg>
  </pc:docChgLst>
  <pc:docChgLst>
    <pc:chgData name="bo li" userId="86e360d6c7446f46" providerId="LiveId" clId="{E0135556-77E0-FC4E-A148-2D6E3E20F76A}"/>
    <pc:docChg chg="undo custSel addSld modSld">
      <pc:chgData name="bo li" userId="86e360d6c7446f46" providerId="LiveId" clId="{E0135556-77E0-FC4E-A148-2D6E3E20F76A}" dt="2023-03-25T08:29:04.486" v="773" actId="20577"/>
      <pc:docMkLst>
        <pc:docMk/>
      </pc:docMkLst>
      <pc:sldChg chg="modSp modAnim">
        <pc:chgData name="bo li" userId="86e360d6c7446f46" providerId="LiveId" clId="{E0135556-77E0-FC4E-A148-2D6E3E20F76A}" dt="2023-03-25T08:00:23.763" v="54" actId="20577"/>
        <pc:sldMkLst>
          <pc:docMk/>
          <pc:sldMk cId="3327625596" sldId="548"/>
        </pc:sldMkLst>
        <pc:spChg chg="mod">
          <ac:chgData name="bo li" userId="86e360d6c7446f46" providerId="LiveId" clId="{E0135556-77E0-FC4E-A148-2D6E3E20F76A}" dt="2023-03-25T08:00:23.763" v="54" actId="20577"/>
          <ac:spMkLst>
            <pc:docMk/>
            <pc:sldMk cId="3327625596" sldId="548"/>
            <ac:spMk id="13" creationId="{CC55B847-98D8-429F-9B04-D18FAE79CC74}"/>
          </ac:spMkLst>
        </pc:spChg>
      </pc:sldChg>
      <pc:sldChg chg="addSp delSp modSp mod modAnim">
        <pc:chgData name="bo li" userId="86e360d6c7446f46" providerId="LiveId" clId="{E0135556-77E0-FC4E-A148-2D6E3E20F76A}" dt="2023-03-25T08:06:31.887" v="240" actId="1076"/>
        <pc:sldMkLst>
          <pc:docMk/>
          <pc:sldMk cId="1329019652" sldId="555"/>
        </pc:sldMkLst>
        <pc:spChg chg="add del mod">
          <ac:chgData name="bo li" userId="86e360d6c7446f46" providerId="LiveId" clId="{E0135556-77E0-FC4E-A148-2D6E3E20F76A}" dt="2023-03-25T08:05:49.142" v="190" actId="478"/>
          <ac:spMkLst>
            <pc:docMk/>
            <pc:sldMk cId="1329019652" sldId="555"/>
            <ac:spMk id="2" creationId="{C51C464D-ABCF-9A36-026E-6A3502F59615}"/>
          </ac:spMkLst>
        </pc:spChg>
        <pc:spChg chg="mod">
          <ac:chgData name="bo li" userId="86e360d6c7446f46" providerId="LiveId" clId="{E0135556-77E0-FC4E-A148-2D6E3E20F76A}" dt="2023-03-25T08:06:28.812" v="239" actId="20577"/>
          <ac:spMkLst>
            <pc:docMk/>
            <pc:sldMk cId="1329019652" sldId="555"/>
            <ac:spMk id="5" creationId="{8B5B4765-1C5F-45F5-BBEC-AD07760EA83E}"/>
          </ac:spMkLst>
        </pc:spChg>
        <pc:picChg chg="mod">
          <ac:chgData name="bo li" userId="86e360d6c7446f46" providerId="LiveId" clId="{E0135556-77E0-FC4E-A148-2D6E3E20F76A}" dt="2023-03-25T08:06:31.887" v="240" actId="1076"/>
          <ac:picMkLst>
            <pc:docMk/>
            <pc:sldMk cId="1329019652" sldId="555"/>
            <ac:picMk id="37" creationId="{91A29532-B34F-468C-B108-5B9D2331BD8E}"/>
          </ac:picMkLst>
        </pc:picChg>
      </pc:sldChg>
      <pc:sldChg chg="modSp mod">
        <pc:chgData name="bo li" userId="86e360d6c7446f46" providerId="LiveId" clId="{E0135556-77E0-FC4E-A148-2D6E3E20F76A}" dt="2023-03-25T07:51:27.687" v="3" actId="14100"/>
        <pc:sldMkLst>
          <pc:docMk/>
          <pc:sldMk cId="78413022" sldId="557"/>
        </pc:sldMkLst>
        <pc:spChg chg="mod">
          <ac:chgData name="bo li" userId="86e360d6c7446f46" providerId="LiveId" clId="{E0135556-77E0-FC4E-A148-2D6E3E20F76A}" dt="2023-03-25T07:51:27.687" v="3" actId="14100"/>
          <ac:spMkLst>
            <pc:docMk/>
            <pc:sldMk cId="78413022" sldId="557"/>
            <ac:spMk id="4" creationId="{71CF8C79-A9C4-4AFC-B35C-AD75E0CBA09C}"/>
          </ac:spMkLst>
        </pc:spChg>
      </pc:sldChg>
      <pc:sldChg chg="delSp modSp add mod">
        <pc:chgData name="bo li" userId="86e360d6c7446f46" providerId="LiveId" clId="{E0135556-77E0-FC4E-A148-2D6E3E20F76A}" dt="2023-03-25T08:01:52.263" v="106" actId="1035"/>
        <pc:sldMkLst>
          <pc:docMk/>
          <pc:sldMk cId="1563446187" sldId="561"/>
        </pc:sldMkLst>
        <pc:spChg chg="mod">
          <ac:chgData name="bo li" userId="86e360d6c7446f46" providerId="LiveId" clId="{E0135556-77E0-FC4E-A148-2D6E3E20F76A}" dt="2023-03-25T08:01:52.263" v="106" actId="1035"/>
          <ac:spMkLst>
            <pc:docMk/>
            <pc:sldMk cId="1563446187" sldId="561"/>
            <ac:spMk id="2" creationId="{6C99C43A-F26B-412F-B477-BFBD6C4BAED6}"/>
          </ac:spMkLst>
        </pc:spChg>
        <pc:spChg chg="del">
          <ac:chgData name="bo li" userId="86e360d6c7446f46" providerId="LiveId" clId="{E0135556-77E0-FC4E-A148-2D6E3E20F76A}" dt="2023-03-25T08:01:36.316" v="56" actId="478"/>
          <ac:spMkLst>
            <pc:docMk/>
            <pc:sldMk cId="1563446187" sldId="561"/>
            <ac:spMk id="4" creationId="{283D9804-FAFF-4614-97AD-923CEEA74B70}"/>
          </ac:spMkLst>
        </pc:spChg>
      </pc:sldChg>
      <pc:sldChg chg="addSp delSp modSp add mod addAnim delAnim modAnim modNotesTx">
        <pc:chgData name="bo li" userId="86e360d6c7446f46" providerId="LiveId" clId="{E0135556-77E0-FC4E-A148-2D6E3E20F76A}" dt="2023-03-25T08:29:04.486" v="773" actId="20577"/>
        <pc:sldMkLst>
          <pc:docMk/>
          <pc:sldMk cId="1207588102" sldId="562"/>
        </pc:sldMkLst>
        <pc:spChg chg="add del mod">
          <ac:chgData name="bo li" userId="86e360d6c7446f46" providerId="LiveId" clId="{E0135556-77E0-FC4E-A148-2D6E3E20F76A}" dt="2023-03-25T08:04:23.835" v="116" actId="478"/>
          <ac:spMkLst>
            <pc:docMk/>
            <pc:sldMk cId="1207588102" sldId="562"/>
            <ac:spMk id="2" creationId="{E073FEDC-5ACF-6B68-C053-A703C804757C}"/>
          </ac:spMkLst>
        </pc:spChg>
        <pc:spChg chg="mod">
          <ac:chgData name="bo li" userId="86e360d6c7446f46" providerId="LiveId" clId="{E0135556-77E0-FC4E-A148-2D6E3E20F76A}" dt="2023-03-25T08:29:04.486" v="773" actId="20577"/>
          <ac:spMkLst>
            <pc:docMk/>
            <pc:sldMk cId="1207588102" sldId="562"/>
            <ac:spMk id="5" creationId="{8B5B4765-1C5F-45F5-BBEC-AD07760EA83E}"/>
          </ac:spMkLst>
        </pc:spChg>
        <pc:spChg chg="del">
          <ac:chgData name="bo li" userId="86e360d6c7446f46" providerId="LiveId" clId="{E0135556-77E0-FC4E-A148-2D6E3E20F76A}" dt="2023-03-25T08:04:14.855" v="111" actId="478"/>
          <ac:spMkLst>
            <pc:docMk/>
            <pc:sldMk cId="1207588102" sldId="562"/>
            <ac:spMk id="41" creationId="{65909C9B-FD5F-497E-A6ED-A023BBAE18C4}"/>
          </ac:spMkLst>
        </pc:spChg>
        <pc:grpChg chg="del mod">
          <ac:chgData name="bo li" userId="86e360d6c7446f46" providerId="LiveId" clId="{E0135556-77E0-FC4E-A148-2D6E3E20F76A}" dt="2023-03-25T08:19:07.209" v="374" actId="478"/>
          <ac:grpSpMkLst>
            <pc:docMk/>
            <pc:sldMk cId="1207588102" sldId="562"/>
            <ac:grpSpMk id="22" creationId="{0DCECDCC-2187-4983-B547-6F2E1B47BB15}"/>
          </ac:grpSpMkLst>
        </pc:grpChg>
        <pc:grpChg chg="add del">
          <ac:chgData name="bo li" userId="86e360d6c7446f46" providerId="LiveId" clId="{E0135556-77E0-FC4E-A148-2D6E3E20F76A}" dt="2023-03-25T08:04:50.970" v="118" actId="478"/>
          <ac:grpSpMkLst>
            <pc:docMk/>
            <pc:sldMk cId="1207588102" sldId="562"/>
            <ac:grpSpMk id="33" creationId="{62695604-7674-4119-A599-12C166F54024}"/>
          </ac:grpSpMkLst>
        </pc:grpChg>
        <pc:picChg chg="add del mod">
          <ac:chgData name="bo li" userId="86e360d6c7446f46" providerId="LiveId" clId="{E0135556-77E0-FC4E-A148-2D6E3E20F76A}" dt="2023-03-25T08:12:34.733" v="258" actId="478"/>
          <ac:picMkLst>
            <pc:docMk/>
            <pc:sldMk cId="1207588102" sldId="562"/>
            <ac:picMk id="6" creationId="{5FFD18FD-123A-2091-EB67-7006E6B5094D}"/>
          </ac:picMkLst>
        </pc:picChg>
        <pc:picChg chg="add mod">
          <ac:chgData name="bo li" userId="86e360d6c7446f46" providerId="LiveId" clId="{E0135556-77E0-FC4E-A148-2D6E3E20F76A}" dt="2023-03-25T08:26:38.886" v="729" actId="1035"/>
          <ac:picMkLst>
            <pc:docMk/>
            <pc:sldMk cId="1207588102" sldId="562"/>
            <ac:picMk id="7" creationId="{03A93660-A074-0903-C46B-BDF19A2B7622}"/>
          </ac:picMkLst>
        </pc:picChg>
        <pc:picChg chg="add mod">
          <ac:chgData name="bo li" userId="86e360d6c7446f46" providerId="LiveId" clId="{E0135556-77E0-FC4E-A148-2D6E3E20F76A}" dt="2023-03-25T08:26:38.886" v="729" actId="1035"/>
          <ac:picMkLst>
            <pc:docMk/>
            <pc:sldMk cId="1207588102" sldId="562"/>
            <ac:picMk id="8" creationId="{93CCCD6A-B7AF-60F8-3DE3-BE8972FB7365}"/>
          </ac:picMkLst>
        </pc:picChg>
        <pc:picChg chg="add mod">
          <ac:chgData name="bo li" userId="86e360d6c7446f46" providerId="LiveId" clId="{E0135556-77E0-FC4E-A148-2D6E3E20F76A}" dt="2023-03-25T08:26:52.656" v="737" actId="1076"/>
          <ac:picMkLst>
            <pc:docMk/>
            <pc:sldMk cId="1207588102" sldId="562"/>
            <ac:picMk id="9" creationId="{C0974B76-2B92-FDF8-DDD3-24CCBCE84320}"/>
          </ac:picMkLst>
        </pc:picChg>
        <pc:picChg chg="add mod">
          <ac:chgData name="bo li" userId="86e360d6c7446f46" providerId="LiveId" clId="{E0135556-77E0-FC4E-A148-2D6E3E20F76A}" dt="2023-03-25T08:26:58.230" v="740" actId="1076"/>
          <ac:picMkLst>
            <pc:docMk/>
            <pc:sldMk cId="1207588102" sldId="562"/>
            <ac:picMk id="10" creationId="{8F2FAB61-CA54-7E76-B4F6-53D51A6A29F5}"/>
          </ac:picMkLst>
        </pc:picChg>
        <pc:picChg chg="del">
          <ac:chgData name="bo li" userId="86e360d6c7446f46" providerId="LiveId" clId="{E0135556-77E0-FC4E-A148-2D6E3E20F76A}" dt="2023-03-25T08:04:15.643" v="112" actId="478"/>
          <ac:picMkLst>
            <pc:docMk/>
            <pc:sldMk cId="1207588102" sldId="562"/>
            <ac:picMk id="35" creationId="{29C56422-0550-4F4B-B49B-6777D489223A}"/>
          </ac:picMkLst>
        </pc:picChg>
        <pc:picChg chg="del mod">
          <ac:chgData name="bo li" userId="86e360d6c7446f46" providerId="LiveId" clId="{E0135556-77E0-FC4E-A148-2D6E3E20F76A}" dt="2023-03-25T08:12:53.454" v="262" actId="478"/>
          <ac:picMkLst>
            <pc:docMk/>
            <pc:sldMk cId="1207588102" sldId="562"/>
            <ac:picMk id="37" creationId="{91A29532-B34F-468C-B108-5B9D2331BD8E}"/>
          </ac:picMkLst>
        </pc:picChg>
        <pc:picChg chg="del">
          <ac:chgData name="bo li" userId="86e360d6c7446f46" providerId="LiveId" clId="{E0135556-77E0-FC4E-A148-2D6E3E20F76A}" dt="2023-03-25T08:04:12.385" v="109" actId="478"/>
          <ac:picMkLst>
            <pc:docMk/>
            <pc:sldMk cId="1207588102" sldId="562"/>
            <ac:picMk id="38" creationId="{A52EB027-D279-4467-80CA-8E1B19868AEA}"/>
          </ac:picMkLst>
        </pc:picChg>
        <pc:picChg chg="del">
          <ac:chgData name="bo li" userId="86e360d6c7446f46" providerId="LiveId" clId="{E0135556-77E0-FC4E-A148-2D6E3E20F76A}" dt="2023-03-25T08:04:13.071" v="110" actId="478"/>
          <ac:picMkLst>
            <pc:docMk/>
            <pc:sldMk cId="1207588102" sldId="562"/>
            <ac:picMk id="40" creationId="{C6779446-9598-4B41-A2BD-FA1235ADE2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1F015-DB19-498D-A59F-BFCDF326B96B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2D4E8-B25E-4875-9648-8FB0C7B58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527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64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Other generative models for data with response/labels: P(X, y)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26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more number of bases, the higher </a:t>
            </a:r>
            <a:r>
              <a:rPr lang="en-US" altLang="zh-CN"/>
              <a:t>the complexity.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7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7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Efficient algorithms are very important.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6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Home field of LASSO.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28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633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LASSO retains the features that are more useful for prediction.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37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Beta^hat</a:t>
            </a:r>
            <a:r>
              <a:rPr lang="en-US" altLang="zh-CN" dirty="0"/>
              <a:t> is the OLS solution, minimizing the least square error.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59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Original paper: 18,976 gene expressions.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9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Inappropriate to report R-squared.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2D4E8-B25E-4875-9648-8FB0C7B58E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3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1D3F8-AEF9-403A-BE1B-C08D6FFA3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D05EC7-7613-4131-B5BD-05C541ED3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EDC9E-48FD-49FC-B508-D71A19BE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9F4F-A535-2543-BDAF-21BB0F8FD1D2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15E1B0-0F7A-441B-A29A-FC50772E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CDFF3-D250-4CBD-BA47-99DB09E4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84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49028-37DF-436A-AE21-E06CF415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CD96C0-9433-4F35-A9DC-196A77D19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F24B86-D58B-4316-8D2E-7ACC0F12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8E936-43C7-0F4D-B385-0B519B57C46D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F4B04-FC65-4E29-918B-8E8C98AB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2C551-248D-44AB-BD5C-7E1C323A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31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8F2AD25-DB74-493D-A671-833CF6518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44F2A4-9A5E-4634-A52B-3C0B51884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5EAC2F-F19B-4BA1-A0F5-9CDCDDD0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0C4F-6323-6248-AFEC-B35FC1BDC086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F5DCA-9AA2-4D68-9626-F651ED51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02525-52D2-4CB8-8C43-CEE28721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812EF-0BFB-4B8C-8AA9-0A893BE6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FB40DA-D676-47A0-857B-F8D7BE662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B478D-256B-4BD2-8829-FCB28765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6BF6-51E4-4644-8105-8F496E036294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D294E-B813-4776-A607-4E93E51D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AD4E2C-EA12-4362-933E-B517A176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0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3BDCF-12FE-4600-B6FA-DC2B5F67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7A417-B65A-41E4-AB8F-0F198F47F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6D0CA-464E-45E9-8E08-9D8C0798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C70AB-749B-684B-A4F1-FF7C36CA263B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2A2B8-47CD-49DA-98D5-5190EED1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4DEB1-30F0-4C5B-BDE2-307D1957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2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A58C9-A079-4FCD-842F-C8CA28AD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26D93-0A92-4735-83E6-E09B4FD6D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2C9500-4528-463B-BF85-A3B594B5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9E9E34-5683-42DA-8A69-6314CB00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6561-28DE-9648-9472-2CC570467B80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B0C6EA-23A6-41C1-99E1-5ADCB0AE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9651CB-2AB2-40AD-9BE5-7B10092E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1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0FA33-D87B-4378-B674-20065137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1FBCF3-DAC0-4D77-9787-51F98CA30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C31048-B0FC-4188-81A9-FDEE3DCC0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0620E0-852A-4BA2-98C6-D6E96811E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8142D9-12CF-4DD9-AD61-D3671D0F6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FEE7FB-6D50-4691-8564-5E8D9C43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7653-6699-AC49-8017-19740B4A1F0D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A15F23-6459-435A-9F08-97078C27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C6BC16-9155-4704-9FEC-B1442649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A3262-5A76-4897-BBC3-86B30A6D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BC8F2F-DCB2-4DDA-84A4-5E9C585C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F625-0A27-8646-9EF5-290328A667C4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2CDEC2-8A40-4658-B85F-160BED2B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3F3DC1-E434-45B4-B2DF-B97A8673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73DEE5-327C-450E-88B4-E536DAB9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277E-9C11-4C48-A024-03E5BC3D1A54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1BD00B-EDAB-4BC6-BF2C-A57405DD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E9751F-F12F-41C7-B2E9-A18BAC7C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2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93DF1-9F87-4CCF-BA3F-EB3DF1DF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11BF8-0D50-4983-AC61-2BA5E980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9B420D-4247-442C-ADB4-FE65C3B8F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05CAA8-B508-4F04-8EC6-87E0111B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6A2E-6399-2643-904F-A31319D72C29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15F563-3FDD-40FC-9F73-5FE67184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172362-267F-4358-8F23-D5226B2F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5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DE4E3-5E6D-4CD1-A353-A612306E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88B30B-4504-4706-82EA-DB9635EDC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E9B7A8-D6B3-4102-99CD-5AE63E743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21984A-6400-461C-A13B-166C8EA1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6FC70-D722-414D-BAEA-EA565A47E4EC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C7FC0B-62CA-46CA-A352-1DA74E95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F4D95E-8936-40EE-BAD3-400E6009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33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70CED1-E096-4135-8552-48C9131E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E8CD6-F160-4205-9EF2-C33142399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4748F2-1FE7-48B8-9E85-9FC17AF31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52D5-D44E-D849-8F74-46455E39F2F0}" type="datetime1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D536F6-30D2-4CC6-9801-B76893441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8D50C-AD5D-419D-A928-76B4BD858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1D2E-44AF-4133-A0BC-978096840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6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lmnet.stanford.edu/articles/glmn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1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amlss.com/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43A-F26B-412F-B477-BFBD6C4BA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Regression with Regularization II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D9804-FAFF-4614-97AD-923CEEA74B70}"/>
              </a:ext>
            </a:extLst>
          </p:cNvPr>
          <p:cNvSpPr txBox="1"/>
          <p:nvPr/>
        </p:nvSpPr>
        <p:spPr>
          <a:xfrm>
            <a:off x="3941086" y="4620683"/>
            <a:ext cx="4309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Analysis, 2023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247795-AD76-58D2-C1B2-CB3E2951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5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E0381D3-D5B3-49BF-B871-4350ED56EFDB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Advantage in interpretation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2AC749-2D41-4143-B4EF-EB97F237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149" y="2241831"/>
            <a:ext cx="3558016" cy="35208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C1AB72-4253-4FF7-88A8-9FCE85E1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20" y="2251900"/>
            <a:ext cx="3425253" cy="35208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D70573-73B5-44F7-B592-5B689B348E98}"/>
              </a:ext>
            </a:extLst>
          </p:cNvPr>
          <p:cNvSpPr txBox="1"/>
          <p:nvPr/>
        </p:nvSpPr>
        <p:spPr>
          <a:xfrm>
            <a:off x="725607" y="1006087"/>
            <a:ext cx="569401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Example of the prostate cancer data :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34E126-7B8B-4510-A409-341721691E07}"/>
              </a:ext>
            </a:extLst>
          </p:cNvPr>
          <p:cNvSpPr txBox="1"/>
          <p:nvPr/>
        </p:nvSpPr>
        <p:spPr>
          <a:xfrm>
            <a:off x="3464371" y="1656601"/>
            <a:ext cx="92689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Ridge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3E5072-F7FF-4DE1-9960-AA08F9B01381}"/>
              </a:ext>
            </a:extLst>
          </p:cNvPr>
          <p:cNvSpPr txBox="1"/>
          <p:nvPr/>
        </p:nvSpPr>
        <p:spPr>
          <a:xfrm>
            <a:off x="8037849" y="1656601"/>
            <a:ext cx="1333785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LASSO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B30568-E17D-CA69-E142-500169D1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2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1D69C32-1AE7-461E-BACC-62F938A233E5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Advantage in interpretation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D8FBB4-68E9-4F69-88AA-B02A0858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81" y="2557985"/>
            <a:ext cx="3625247" cy="3318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7858F2-5E04-4B60-84E3-9260E427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947" y="2529663"/>
            <a:ext cx="3422270" cy="33467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27C5CC-8F1B-40DF-9F23-BAFE24D77B0D}"/>
              </a:ext>
            </a:extLst>
          </p:cNvPr>
          <p:cNvSpPr txBox="1"/>
          <p:nvPr/>
        </p:nvSpPr>
        <p:spPr>
          <a:xfrm>
            <a:off x="775839" y="981592"/>
            <a:ext cx="9149395" cy="1336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credit data (available from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library(ISLR2)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response is average credit debt, predictors are income, limit (credit limit), rating (credit rating), student (indicator), and others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BD932BE-CBDE-4483-99F3-6250162A0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75" y="2934267"/>
            <a:ext cx="1999987" cy="270884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ADFBB1-076B-6638-B84B-A2A699A0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8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4D7B2D7-4AC5-47B0-99C6-5D2181B3CA3F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why sparsity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D55DB1-1D3F-420A-8D0E-A2B1D56417A7}"/>
                  </a:ext>
                </a:extLst>
              </p:cNvPr>
              <p:cNvSpPr txBox="1"/>
              <p:nvPr/>
            </p:nvSpPr>
            <p:spPr>
              <a:xfrm>
                <a:off x="792332" y="853975"/>
                <a:ext cx="7099917" cy="3906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Why does the lasso give sparse solutions ?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Let's take a closer look at the penalized optimization: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Arial" panose="020B0604020202020204" pitchFamily="34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every</a:t>
                </a:r>
                <a:r>
                  <a:rPr lang="zh-CN" altLang="en-US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 regression coefficient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can be obtained in an equivalent constrained optimization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t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Ridge and LASSO with tuning parameter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there exists a value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6D55DB1-1D3F-420A-8D0E-A2B1D564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2" y="853975"/>
                <a:ext cx="7099917" cy="3906647"/>
              </a:xfrm>
              <a:prstGeom prst="rect">
                <a:avLst/>
              </a:prstGeom>
              <a:blipFill>
                <a:blip r:embed="rId3"/>
                <a:stretch>
                  <a:fillRect l="-893" r="-1429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C9706760-096E-4143-A618-2DEB23E7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429" y="4737580"/>
            <a:ext cx="5851701" cy="1360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CD336D-AC84-4974-98AE-088D575565DC}"/>
                  </a:ext>
                </a:extLst>
              </p:cNvPr>
              <p:cNvSpPr txBox="1"/>
              <p:nvPr/>
            </p:nvSpPr>
            <p:spPr>
              <a:xfrm>
                <a:off x="8276713" y="1597340"/>
                <a:ext cx="2637160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𝜕𝛽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1CD336D-AC84-4974-98AE-088D5755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13" y="1597340"/>
                <a:ext cx="2637160" cy="665695"/>
              </a:xfrm>
              <a:prstGeom prst="rect">
                <a:avLst/>
              </a:prstGeom>
              <a:blipFill>
                <a:blip r:embed="rId5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B09875-3E84-4A81-BE43-8A9F2980B026}"/>
                  </a:ext>
                </a:extLst>
              </p:cNvPr>
              <p:cNvSpPr txBox="1"/>
              <p:nvPr/>
            </p:nvSpPr>
            <p:spPr>
              <a:xfrm>
                <a:off x="8276713" y="2766780"/>
                <a:ext cx="3211732" cy="1219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𝜕𝛽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b="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Lagrange multiplier to be solved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B09875-3E84-4A81-BE43-8A9F2980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713" y="2766780"/>
                <a:ext cx="3211732" cy="1219693"/>
              </a:xfrm>
              <a:prstGeom prst="rect">
                <a:avLst/>
              </a:prstGeom>
              <a:blipFill>
                <a:blip r:embed="rId6"/>
                <a:stretch>
                  <a:fillRect l="-1575" b="-7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右 12">
            <a:extLst>
              <a:ext uri="{FF2B5EF4-FFF2-40B4-BE49-F238E27FC236}">
                <a16:creationId xmlns:a16="http://schemas.microsoft.com/office/drawing/2014/main" id="{D6ED45E3-A3FF-4807-AA0D-B66F4C124C54}"/>
              </a:ext>
            </a:extLst>
          </p:cNvPr>
          <p:cNvSpPr/>
          <p:nvPr/>
        </p:nvSpPr>
        <p:spPr>
          <a:xfrm rot="10800000">
            <a:off x="7485041" y="1801355"/>
            <a:ext cx="728749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26F7249-550E-4655-A759-C9A451C3F0B1}"/>
              </a:ext>
            </a:extLst>
          </p:cNvPr>
          <p:cNvSpPr/>
          <p:nvPr/>
        </p:nvSpPr>
        <p:spPr>
          <a:xfrm rot="10800000">
            <a:off x="7459187" y="3094259"/>
            <a:ext cx="728749" cy="3522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B0A62B-59F9-6BF7-6F2B-FCFB1B07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C08CB2F-AB00-4BAE-AA76-F4758480C377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why sparsity ?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2A1C45-FE09-4DF0-918C-2B607343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73" y="2524666"/>
            <a:ext cx="2577801" cy="2955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C311A-529D-4518-9F6E-F55B6AC69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07" r="458"/>
          <a:stretch/>
        </p:blipFill>
        <p:spPr>
          <a:xfrm>
            <a:off x="918040" y="2524666"/>
            <a:ext cx="2710422" cy="29550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81D18E-B49F-4422-ACE8-85FB80B6F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0" y="987895"/>
            <a:ext cx="5958449" cy="1385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AABA65-A6D9-49F2-BFE7-8E73909C67AD}"/>
                  </a:ext>
                </a:extLst>
              </p:cNvPr>
              <p:cNvSpPr txBox="1"/>
              <p:nvPr/>
            </p:nvSpPr>
            <p:spPr>
              <a:xfrm>
                <a:off x="7536061" y="2899384"/>
                <a:ext cx="3908564" cy="2580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solid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blue areas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are the constraint regions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Ridge: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bSup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LASSO: 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+|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Red ellipses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are the contours of the least squares error function.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FAABA65-A6D9-49F2-BFE7-8E73909C6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061" y="2899384"/>
                <a:ext cx="3908564" cy="2580322"/>
              </a:xfrm>
              <a:prstGeom prst="rect">
                <a:avLst/>
              </a:prstGeom>
              <a:blipFill>
                <a:blip r:embed="rId6"/>
                <a:stretch>
                  <a:fillRect l="-974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E610E43-445F-4417-9F11-B1D92D730BB5}"/>
              </a:ext>
            </a:extLst>
          </p:cNvPr>
          <p:cNvSpPr txBox="1"/>
          <p:nvPr/>
        </p:nvSpPr>
        <p:spPr>
          <a:xfrm>
            <a:off x="1280689" y="5699222"/>
            <a:ext cx="926892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Ridge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522B81-D443-4603-B8A0-2A953D34210C}"/>
              </a:ext>
            </a:extLst>
          </p:cNvPr>
          <p:cNvSpPr txBox="1"/>
          <p:nvPr/>
        </p:nvSpPr>
        <p:spPr>
          <a:xfrm>
            <a:off x="4762215" y="5699222"/>
            <a:ext cx="1333785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LASSO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8DDD2D-A9EE-153D-184B-FDE4550A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12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65659B5-5B41-4D82-8993-47EDB04528A6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 Interpretation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A55815-7009-4013-B4C2-93B871690C27}"/>
                  </a:ext>
                </a:extLst>
              </p:cNvPr>
              <p:cNvSpPr txBox="1"/>
              <p:nvPr/>
            </p:nvSpPr>
            <p:spPr>
              <a:xfrm>
                <a:off x="761879" y="907241"/>
                <a:ext cx="9674441" cy="4636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MLE has a very good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probabilistic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motivation.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How about adding regularization ?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𝑄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⋅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𝛽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)=−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</m:d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000" b="0" i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</m:d>
                            </m:sup>
                          </m:sSup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=: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Viewing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∝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⋅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as a prior for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the regularized regression is the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maximum a posteriori 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(MAP) estimation in the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Bayesian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framework. 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this sense,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regularization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like adding a </a:t>
                </a:r>
                <a:r>
                  <a:rPr lang="en-US" altLang="zh-CN" sz="2000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prior</a:t>
                </a: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to the parameters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𝛽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A55815-7009-4013-B4C2-93B871690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9" y="907241"/>
                <a:ext cx="9674441" cy="4636141"/>
              </a:xfrm>
              <a:prstGeom prst="rect">
                <a:avLst/>
              </a:prstGeom>
              <a:blipFill>
                <a:blip r:embed="rId2"/>
                <a:stretch>
                  <a:fillRect l="-525"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7FB138-E93A-4B25-80DD-3AA9B6F0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43B6C26-2410-4ABF-96BB-7EA9E740E8DB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 Interpretation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BE1C4E-B831-4098-9E93-AF038354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99" y="986502"/>
            <a:ext cx="3781299" cy="33497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92D3DF-CF75-400C-AAF0-78E9640C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38" y="947266"/>
            <a:ext cx="3722447" cy="3428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BCA2EB9-6BAE-4999-9347-5A778CAD275B}"/>
                  </a:ext>
                </a:extLst>
              </p:cNvPr>
              <p:cNvSpPr txBox="1"/>
              <p:nvPr/>
            </p:nvSpPr>
            <p:spPr>
              <a:xfrm>
                <a:off x="1222055" y="4386084"/>
                <a:ext cx="3750395" cy="1395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Ridge regularization gives a Gaussian prior: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∝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sup>
                      </m:sSup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BCA2EB9-6BAE-4999-9347-5A778CAD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5" y="4386084"/>
                <a:ext cx="3750395" cy="1395767"/>
              </a:xfrm>
              <a:prstGeom prst="rect">
                <a:avLst/>
              </a:prstGeom>
              <a:blipFill>
                <a:blip r:embed="rId4"/>
                <a:stretch>
                  <a:fillRect l="-1689" b="-26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D89D175-EB6C-4FD5-B43B-A7375CF72363}"/>
                  </a:ext>
                </a:extLst>
              </p:cNvPr>
              <p:cNvSpPr txBox="1"/>
              <p:nvPr/>
            </p:nvSpPr>
            <p:spPr>
              <a:xfrm>
                <a:off x="5746048" y="4384669"/>
                <a:ext cx="4286673" cy="134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LASSO regularization gives a double-exponential/Laplace prior: 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𝛽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∝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𝛽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|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D89D175-EB6C-4FD5-B43B-A7375CF72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048" y="4384669"/>
                <a:ext cx="4286673" cy="1347357"/>
              </a:xfrm>
              <a:prstGeom prst="rect">
                <a:avLst/>
              </a:prstGeom>
              <a:blipFill>
                <a:blip r:embed="rId5"/>
                <a:stretch>
                  <a:fillRect l="-1475" b="-28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C4D7F4-02B3-4EF4-9629-F3DC41C95743}"/>
              </a:ext>
            </a:extLst>
          </p:cNvPr>
          <p:cNvSpPr txBox="1"/>
          <p:nvPr/>
        </p:nvSpPr>
        <p:spPr>
          <a:xfrm>
            <a:off x="9496891" y="1836895"/>
            <a:ext cx="2146954" cy="14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LASSO prior encourages more </a:t>
            </a:r>
            <a:r>
              <a:rPr lang="en-US" altLang="zh-CN" sz="18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zero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coefficients than ridge.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2E33C8-3346-7EA5-57AB-CE6DF97F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92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1F88BC0-24E6-4FED-B6A6-859C425A4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080" y="155099"/>
                <a:ext cx="10917175" cy="590954"/>
              </a:xfrm>
              <a:prstGeom prst="rect">
                <a:avLst/>
              </a:prstGeom>
            </p:spPr>
            <p:txBody>
              <a:bodyPr vert="horz" wrap="square" lIns="0" tIns="11516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1516">
                  <a:lnSpc>
                    <a:spcPct val="150000"/>
                  </a:lnSpc>
                  <a:spcBef>
                    <a:spcPts val="91"/>
                  </a:spcBef>
                  <a:tabLst>
                    <a:tab pos="1392904" algn="l"/>
                  </a:tabLst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Choosing the tuning parameter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𝜆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1F88BC0-24E6-4FED-B6A6-859C425A4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0" y="155099"/>
                <a:ext cx="10917175" cy="590954"/>
              </a:xfrm>
              <a:prstGeom prst="rect">
                <a:avLst/>
              </a:prstGeom>
              <a:blipFill>
                <a:blip r:embed="rId2"/>
                <a:stretch>
                  <a:fillRect l="-1858" b="-34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5B504E-8371-49CD-A690-7A22A10A286A}"/>
                  </a:ext>
                </a:extLst>
              </p:cNvPr>
              <p:cNvSpPr txBox="1"/>
              <p:nvPr/>
            </p:nvSpPr>
            <p:spPr>
              <a:xfrm>
                <a:off x="679562" y="895575"/>
                <a:ext cx="8349028" cy="5204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When we are interested in prediction, we can choose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. . . 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</m:oMath>
                </a14:m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-fold cross-validation  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Divide the training data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𝐾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=1, . . . ,</m:t>
                    </m:r>
                    <m:r>
                      <a:rPr lang="en-GB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Consider training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and validating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each value of the tuning parameter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 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. . .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compute the function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based on the training set, and record the total error on the validation set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𝜆</m:t>
                                      </m:r>
                                    </m:sub>
                                    <m:sup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each parameter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compute the average error of all folds</a:t>
                </a:r>
              </a:p>
              <a:p>
                <a:pPr lvl="1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CV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500"/>
                  </a:spcBef>
                  <a:spcAft>
                    <a:spcPts val="500"/>
                  </a:spcAft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a small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standard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SE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SD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({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)})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𝐾</m:t>
                            </m:r>
                          </m:e>
                        </m:rad>
                      </m:den>
                    </m:f>
                  </m:oMath>
                </a14:m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B5B504E-8371-49CD-A690-7A22A10A2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62" y="895575"/>
                <a:ext cx="8349028" cy="5204502"/>
              </a:xfrm>
              <a:prstGeom prst="rect">
                <a:avLst/>
              </a:prstGeom>
              <a:blipFill>
                <a:blip r:embed="rId3"/>
                <a:stretch>
                  <a:fillRect l="-608" t="-243" b="-14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yTorch K-Fold Cross-Validation using Dataloader and Sklearn - knowledge  Transfer">
            <a:extLst>
              <a:ext uri="{FF2B5EF4-FFF2-40B4-BE49-F238E27FC236}">
                <a16:creationId xmlns:a16="http://schemas.microsoft.com/office/drawing/2014/main" id="{94D297E5-23C6-4443-80B2-6B8C8157A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811" y="2255120"/>
            <a:ext cx="2190627" cy="28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396C2D-C556-3BB1-8B26-7F2FACEE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24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6CA6D0D-AB0C-490C-B88D-F34CE1D6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279" y="1383999"/>
            <a:ext cx="3315083" cy="3227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7EAD6A8-3774-4762-937F-429C7F06D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080" y="155099"/>
                <a:ext cx="10917175" cy="590954"/>
              </a:xfrm>
              <a:prstGeom prst="rect">
                <a:avLst/>
              </a:prstGeom>
            </p:spPr>
            <p:txBody>
              <a:bodyPr vert="horz" wrap="square" lIns="0" tIns="11516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1516">
                  <a:lnSpc>
                    <a:spcPct val="150000"/>
                  </a:lnSpc>
                  <a:spcBef>
                    <a:spcPts val="91"/>
                  </a:spcBef>
                  <a:tabLst>
                    <a:tab pos="1392904" algn="l"/>
                  </a:tabLst>
                </a:pPr>
                <a:r>
                  <a:rPr lang="en-US" altLang="zh-CN" sz="2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Choosing the tuning parameter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Noto Sans CJK JP Black"/>
                      </a:rPr>
                      <m:t>𝜆</m:t>
                    </m:r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17EAD6A8-3774-4762-937F-429C7F06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0" y="155099"/>
                <a:ext cx="10917175" cy="590954"/>
              </a:xfrm>
              <a:prstGeom prst="rect">
                <a:avLst/>
              </a:prstGeom>
              <a:blipFill>
                <a:blip r:embed="rId3"/>
                <a:stretch>
                  <a:fillRect l="-1858" b="-34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61243F-BABD-4125-9C59-72B816CEC229}"/>
                  </a:ext>
                </a:extLst>
              </p:cNvPr>
              <p:cNvSpPr txBox="1"/>
              <p:nvPr/>
            </p:nvSpPr>
            <p:spPr>
              <a:xfrm>
                <a:off x="548307" y="920608"/>
                <a:ext cx="7656570" cy="4740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Usual rule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that minimizes the cross-validation error curve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CV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acc>
                      <m:r>
                        <a:rPr lang="en-US" altLang="zh-CN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limLow>
                        <m:limLow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argmin</m:t>
                          </m:r>
                        </m:e>
                        <m:li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∈ {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. . . ,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}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CV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One standard error (1SE) rule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find the usual minimizer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as above, then 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the direction of increasing regularization as much as possible, but subject to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CV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CV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SE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𝜆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Remark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After choosing 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can refit the model on the entire training 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=1,…,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using the tuning parameter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B61243F-BABD-4125-9C59-72B816CE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07" y="920608"/>
                <a:ext cx="7656570" cy="4740208"/>
              </a:xfrm>
              <a:prstGeom prst="rect">
                <a:avLst/>
              </a:prstGeom>
              <a:blipFill>
                <a:blip r:embed="rId4"/>
                <a:stretch>
                  <a:fillRect l="-662" b="-1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172823-F322-C1B1-15AD-37D51DC0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DC152C7-CDF1-4D32-982A-59B8682C62CF}"/>
              </a:ext>
            </a:extLst>
          </p:cNvPr>
          <p:cNvSpPr txBox="1">
            <a:spLocks/>
          </p:cNvSpPr>
          <p:nvPr/>
        </p:nvSpPr>
        <p:spPr>
          <a:xfrm>
            <a:off x="349080" y="155099"/>
            <a:ext cx="10917175" cy="590954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Practical 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0E1DAE-5E92-421E-9531-AE42CB6A0E7A}"/>
                  </a:ext>
                </a:extLst>
              </p:cNvPr>
              <p:cNvSpPr txBox="1"/>
              <p:nvPr/>
            </p:nvSpPr>
            <p:spPr>
              <a:xfrm>
                <a:off x="803851" y="1058223"/>
                <a:ext cx="6617228" cy="4741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glmnet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package (also available in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Python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 provides extremely fast algorithms for ridge and LASSO regression, applicable for linear regression and some GLMs.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Refs: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Lab section of Chap 6 of ISLR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Vignette: </a:t>
                </a:r>
                <a:r>
                  <a:rPr lang="en-US" altLang="zh-CN" sz="1600" u="sng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hlinkClick r:id="rId2"/>
                  </a:rPr>
                  <a:t>https://glmnet.stanford.edu/articles/glmnet.html</a:t>
                </a:r>
                <a:endParaRPr lang="en-US" altLang="zh-CN" u="sng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u="sng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Remark: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usual syntax such as “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y ~ x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”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not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support in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glmnet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(and many other regression packages)</a:t>
                </a:r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Need to manually prepare the design matrix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Fortunately, this can be easily done by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model.matrix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Consolas" panose="020B0609020204030204" pitchFamily="49" charset="0"/>
                  </a:rPr>
                  <a:t>()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F0E1DAE-5E92-421E-9531-AE42CB6A0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51" y="1058223"/>
                <a:ext cx="6617228" cy="4741554"/>
              </a:xfrm>
              <a:prstGeom prst="rect">
                <a:avLst/>
              </a:prstGeom>
              <a:blipFill>
                <a:blip r:embed="rId3"/>
                <a:stretch>
                  <a:fillRect l="-766" b="-1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Introduction to Statistical Learning">
            <a:extLst>
              <a:ext uri="{FF2B5EF4-FFF2-40B4-BE49-F238E27FC236}">
                <a16:creationId xmlns:a16="http://schemas.microsoft.com/office/drawing/2014/main" id="{FBF307BD-F22E-4875-8056-C2BC38168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9" t="10901" r="19393" b="32013"/>
          <a:stretch/>
        </p:blipFill>
        <p:spPr bwMode="auto">
          <a:xfrm>
            <a:off x="8616698" y="1030728"/>
            <a:ext cx="1731274" cy="21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CF4795-5067-446A-8894-991063F2E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993" y="3429000"/>
            <a:ext cx="3274684" cy="237077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28E27F-D421-444E-73B9-3DEAEE48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0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BC913B3-7C17-49AF-AA1B-8312097C5251}"/>
              </a:ext>
            </a:extLst>
          </p:cNvPr>
          <p:cNvSpPr txBox="1">
            <a:spLocks/>
          </p:cNvSpPr>
          <p:nvPr/>
        </p:nvSpPr>
        <p:spPr>
          <a:xfrm>
            <a:off x="349080" y="154810"/>
            <a:ext cx="10917175" cy="59153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Practical —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gene expression data set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D8D1EF-905D-4901-8805-5E92F30B5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197" y="3526674"/>
            <a:ext cx="3343958" cy="20181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79DF400-0A1A-4D2D-9969-AC7FF7AC77C8}"/>
              </a:ext>
            </a:extLst>
          </p:cNvPr>
          <p:cNvSpPr txBox="1"/>
          <p:nvPr/>
        </p:nvSpPr>
        <p:spPr>
          <a:xfrm>
            <a:off x="872066" y="1053318"/>
            <a:ext cx="4572000" cy="438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Taken from the microarray experiments of mammalian eye tissue samples of Scheetz et al. (2006). </a:t>
            </a:r>
          </a:p>
          <a:p>
            <a:pPr>
              <a:lnSpc>
                <a:spcPct val="120000"/>
              </a:lnSpc>
            </a:pP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data set contains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 expression data (200 genes for 120 samples)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 expression levels of TRIM32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Target: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Predict the expression levels of TRIM32 (linked with a genetic disorder) from the expression levels of the 200 genes.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C0C7D4-B06D-4B78-9B0B-0B690737E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197" y="989812"/>
            <a:ext cx="4374168" cy="22208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6E970B-420A-BEEA-04AA-691A1389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4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dversarial Example Generation — PyTorch Tutorials 1.11.0+cu102  documentation">
            <a:extLst>
              <a:ext uri="{FF2B5EF4-FFF2-40B4-BE49-F238E27FC236}">
                <a16:creationId xmlns:a16="http://schemas.microsoft.com/office/drawing/2014/main" id="{6B094EE8-FFD9-4063-89A6-C2403858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3" y="1396825"/>
            <a:ext cx="9536993" cy="379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CF8C79-A9C4-4AFC-B35C-AD75E0CBA09C}"/>
              </a:ext>
            </a:extLst>
          </p:cNvPr>
          <p:cNvSpPr txBox="1"/>
          <p:nvPr/>
        </p:nvSpPr>
        <p:spPr>
          <a:xfrm>
            <a:off x="6414054" y="5541580"/>
            <a:ext cx="3975650" cy="46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sz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Keyword: </a:t>
            </a:r>
            <a:r>
              <a:rPr lang="en-GB" altLang="zh-CN" sz="22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Adversarial example</a:t>
            </a:r>
            <a:endParaRPr lang="zh-CN" altLang="en-US" sz="22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4D5425-175E-4654-AC16-88078E5FF67F}"/>
              </a:ext>
            </a:extLst>
          </p:cNvPr>
          <p:cNvSpPr txBox="1"/>
          <p:nvPr/>
        </p:nvSpPr>
        <p:spPr>
          <a:xfrm>
            <a:off x="1173079" y="381162"/>
            <a:ext cx="29898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GB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Szegedy</a:t>
            </a: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et al., 2014) on ImageNet.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DE0D0E-04F6-D549-4019-96CBDC23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9FBA605-223F-4A50-8FE1-8639D7F5A227}"/>
              </a:ext>
            </a:extLst>
          </p:cNvPr>
          <p:cNvSpPr txBox="1">
            <a:spLocks/>
          </p:cNvSpPr>
          <p:nvPr/>
        </p:nvSpPr>
        <p:spPr>
          <a:xfrm>
            <a:off x="349080" y="154810"/>
            <a:ext cx="10917175" cy="59153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Practical —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gene expression data set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A37A037-D443-41E5-B288-86B07819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5" y="1045222"/>
            <a:ext cx="4857714" cy="20929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522478-D517-4B6E-A8C8-888ECD94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7" y="3684015"/>
            <a:ext cx="2447851" cy="22654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EC1E44-0941-4862-AC0E-826474CDF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081" y="3735897"/>
            <a:ext cx="2504586" cy="23857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2DDB74-F07C-403F-B85E-5A581BE65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84" y="1045222"/>
            <a:ext cx="5055811" cy="23857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650F832-A9E3-4549-943E-02615AFB8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427" y="3672549"/>
            <a:ext cx="2868828" cy="24491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3F3D090-A505-48A6-9F95-7FB98EE5E0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354" b="-1249"/>
          <a:stretch/>
        </p:blipFill>
        <p:spPr>
          <a:xfrm>
            <a:off x="6167483" y="5272306"/>
            <a:ext cx="2016141" cy="46218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3E10F1-6193-FA7A-80FC-1971E4A6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34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254B746-01E5-4523-91D5-1A15D2F02423}"/>
              </a:ext>
            </a:extLst>
          </p:cNvPr>
          <p:cNvSpPr txBox="1">
            <a:spLocks/>
          </p:cNvSpPr>
          <p:nvPr/>
        </p:nvSpPr>
        <p:spPr>
          <a:xfrm>
            <a:off x="349080" y="154810"/>
            <a:ext cx="10917175" cy="59153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Practical —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gene expression data set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730C85-E719-4C89-AE78-2A8185C8DE67}"/>
              </a:ext>
            </a:extLst>
          </p:cNvPr>
          <p:cNvSpPr txBox="1"/>
          <p:nvPr/>
        </p:nvSpPr>
        <p:spPr>
          <a:xfrm>
            <a:off x="1691045" y="5601855"/>
            <a:ext cx="30544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Using the 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1SE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rule, </a:t>
            </a:r>
          </a:p>
          <a:p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LASSO select 22 features.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F45B1E-472E-4BAA-A446-1F37E9AF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61" y="1074231"/>
            <a:ext cx="4679016" cy="3318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E39B842-CD29-48CC-9B75-3A32971144CB}"/>
                  </a:ext>
                </a:extLst>
              </p:cNvPr>
              <p:cNvSpPr txBox="1"/>
              <p:nvPr/>
            </p:nvSpPr>
            <p:spPr>
              <a:xfrm>
                <a:off x="5678906" y="943156"/>
                <a:ext cx="5804034" cy="4895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Caution on interpretations: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Using these 22 features with the coefficients found by LASSO leads to a good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predictive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model.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It is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incorrect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to conclude that the selected features are the only underling working genes, or more effective than those not included. (Even though it is the case, you cannot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conclude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it from LASSO.)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see this point, think about multicollinearity. Say LASSO selects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But it turns out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are linear combination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It this case it would be equally good to select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Similar reasoning extends to the high-dimension setting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E39B842-CD29-48CC-9B75-3A3297114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06" y="943156"/>
                <a:ext cx="5804034" cy="4895892"/>
              </a:xfrm>
              <a:prstGeom prst="rect">
                <a:avLst/>
              </a:prstGeom>
              <a:blipFill>
                <a:blip r:embed="rId3"/>
                <a:stretch>
                  <a:fillRect l="-873" t="-518" b="-1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CE95BF71-914A-4A39-96D5-0018AFA3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61" y="4720637"/>
            <a:ext cx="2950814" cy="84571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A471FE-963E-91CA-EC65-ED5CCB5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8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92D458-53C6-4F76-9062-EF8CECA35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1" b="15421"/>
          <a:stretch/>
        </p:blipFill>
        <p:spPr bwMode="auto">
          <a:xfrm>
            <a:off x="8529800" y="729225"/>
            <a:ext cx="2065869" cy="19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405EC5CA-CDBF-48AB-B13B-C33C88CFFC9E}"/>
              </a:ext>
            </a:extLst>
          </p:cNvPr>
          <p:cNvGrpSpPr/>
          <p:nvPr/>
        </p:nvGrpSpPr>
        <p:grpSpPr>
          <a:xfrm>
            <a:off x="1270332" y="1414855"/>
            <a:ext cx="5154460" cy="543074"/>
            <a:chOff x="1150026" y="4556266"/>
            <a:chExt cx="6655438" cy="70121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1DA12CA-9DAD-4AA1-947B-F3E23990F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026" y="4624555"/>
              <a:ext cx="348086" cy="46916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88B49E4-18EF-4E82-812E-795A70C0F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6046" y="4705085"/>
              <a:ext cx="413668" cy="29259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3EE66A0-91B2-4015-A4D3-3FC559DB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4132" y="4556266"/>
              <a:ext cx="2804865" cy="70121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E00717-C31A-4EB1-BA08-898DCC81D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8997" y="4624554"/>
              <a:ext cx="247192" cy="40357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D8510C1-2897-4FBF-8FCF-73757312A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5017" y="4560755"/>
              <a:ext cx="2870447" cy="549875"/>
            </a:xfrm>
            <a:prstGeom prst="rect">
              <a:avLst/>
            </a:prstGeom>
          </p:spPr>
        </p:pic>
      </p:grpSp>
      <p:sp>
        <p:nvSpPr>
          <p:cNvPr id="4" name="object 2">
            <a:extLst>
              <a:ext uri="{FF2B5EF4-FFF2-40B4-BE49-F238E27FC236}">
                <a16:creationId xmlns:a16="http://schemas.microsoft.com/office/drawing/2014/main" id="{64DEBD9F-BE25-4516-9023-22CBD8C3F47D}"/>
              </a:ext>
            </a:extLst>
          </p:cNvPr>
          <p:cNvSpPr txBox="1">
            <a:spLocks/>
          </p:cNvSpPr>
          <p:nvPr/>
        </p:nvSpPr>
        <p:spPr>
          <a:xfrm>
            <a:off x="295431" y="205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net and Group LASSO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A1BF85-2C29-478F-88F3-5455105D14C8}"/>
                  </a:ext>
                </a:extLst>
              </p:cNvPr>
              <p:cNvSpPr txBox="1"/>
              <p:nvPr/>
            </p:nvSpPr>
            <p:spPr>
              <a:xfrm>
                <a:off x="603077" y="779989"/>
                <a:ext cx="6940107" cy="503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Elastic net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≈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ridge + LASSO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0A1BF85-2C29-478F-88F3-5455105D1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7" y="779989"/>
                <a:ext cx="6940107" cy="503536"/>
              </a:xfrm>
              <a:prstGeom prst="rect">
                <a:avLst/>
              </a:prstGeom>
              <a:blipFill>
                <a:blip r:embed="rId8"/>
                <a:stretch>
                  <a:fillRect l="-914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9249D069-69FA-486B-9326-1AE0C417C857}"/>
              </a:ext>
            </a:extLst>
          </p:cNvPr>
          <p:cNvSpPr txBox="1"/>
          <p:nvPr/>
        </p:nvSpPr>
        <p:spPr>
          <a:xfrm>
            <a:off x="603077" y="1961613"/>
            <a:ext cx="6096000" cy="775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Variable selection ability (like LASSO)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Strictly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convex and unique minimum (like ridge)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3CE7A2F-7EB8-493E-9D3F-7E7F64974113}"/>
              </a:ext>
            </a:extLst>
          </p:cNvPr>
          <p:cNvSpPr txBox="1"/>
          <p:nvPr/>
        </p:nvSpPr>
        <p:spPr>
          <a:xfrm>
            <a:off x="603077" y="3190967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LASSO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DF07AA4-3D3C-4988-A3F2-CEDC29871EE1}"/>
              </a:ext>
            </a:extLst>
          </p:cNvPr>
          <p:cNvSpPr txBox="1"/>
          <p:nvPr/>
        </p:nvSpPr>
        <p:spPr>
          <a:xfrm>
            <a:off x="603080" y="4372608"/>
            <a:ext cx="6798748" cy="1855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predictors are divided into </a:t>
            </a:r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groups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Variables in each group are penalized together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Genes in the same biological pathway</a:t>
            </a: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Dummy variables of the same categorical factor (ability to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 a categorical variable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 unlike LASSO) 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DD93B8C-0C0A-409A-BF62-69D9A709EE65}"/>
              </a:ext>
            </a:extLst>
          </p:cNvPr>
          <p:cNvGrpSpPr/>
          <p:nvPr/>
        </p:nvGrpSpPr>
        <p:grpSpPr>
          <a:xfrm>
            <a:off x="1100668" y="3581400"/>
            <a:ext cx="6538998" cy="716883"/>
            <a:chOff x="1708210" y="4090657"/>
            <a:chExt cx="7380044" cy="809088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D5CAD05-E89E-4695-982A-F3C45FFC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210" y="4307232"/>
              <a:ext cx="169063" cy="390456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9B572DAC-0F1E-47AC-9ECE-E44AB23F4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27926" y="4260825"/>
              <a:ext cx="1960328" cy="58367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D48910D-9370-4210-B72D-3C34636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85272" y="4371630"/>
              <a:ext cx="1102937" cy="458886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2C6505D-0E27-45B6-B9EC-056EA70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96208" y="4090657"/>
              <a:ext cx="3739518" cy="809088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9A87298F-E896-4BA8-B6AF-0104E4FCD78F}"/>
              </a:ext>
            </a:extLst>
          </p:cNvPr>
          <p:cNvSpPr txBox="1"/>
          <p:nvPr/>
        </p:nvSpPr>
        <p:spPr>
          <a:xfrm>
            <a:off x="7748410" y="2727403"/>
            <a:ext cx="3175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practical: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glmnet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package</a:t>
            </a:r>
            <a:endParaRPr lang="en-US" altLang="zh-CN" sz="16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92F6671-E694-46B9-8416-E5CCEB50A718}"/>
              </a:ext>
            </a:extLst>
          </p:cNvPr>
          <p:cNvSpPr txBox="1"/>
          <p:nvPr/>
        </p:nvSpPr>
        <p:spPr>
          <a:xfrm>
            <a:off x="7748411" y="5759443"/>
            <a:ext cx="3464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practical: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grplasso</a:t>
            </a:r>
            <a:r>
              <a:rPr lang="en-US" altLang="zh-CN" sz="1600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package</a:t>
            </a:r>
            <a:endParaRPr lang="en-US" altLang="zh-CN" sz="1600" dirty="0">
              <a:solidFill>
                <a:srgbClr val="3333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AutoShape 8">
            <a:extLst>
              <a:ext uri="{FF2B5EF4-FFF2-40B4-BE49-F238E27FC236}">
                <a16:creationId xmlns:a16="http://schemas.microsoft.com/office/drawing/2014/main" id="{728AE1F1-BE0D-46D0-92E2-3E56D361ED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6641AF4F-02C9-4D5D-9FF3-E9E86A99DD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8410" y="4305562"/>
            <a:ext cx="3628651" cy="115781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FE161-6F7B-D261-4BF0-42BA209B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65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7" grpId="0"/>
      <p:bldP spid="37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8E9E4C-5FAF-4A0F-9B2F-11C12D6266F6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Summarize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55B847-98D8-429F-9B04-D18FAE79CC74}"/>
                  </a:ext>
                </a:extLst>
              </p:cNvPr>
              <p:cNvSpPr txBox="1"/>
              <p:nvPr/>
            </p:nvSpPr>
            <p:spPr>
              <a:xfrm>
                <a:off x="718582" y="1060947"/>
                <a:ext cx="8095218" cy="5096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 this course, we have seen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Fitting of distribution, generative models (Gaussian mixture, GANs, …)</a:t>
                </a:r>
              </a:p>
              <a:p>
                <a:pPr marL="800100" lvl="1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from data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from data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Inference; Ability to sample new data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Discriminative models (linear regression, GLMs, …)</a:t>
                </a:r>
              </a:p>
              <a:p>
                <a:pPr marL="800100" lvl="1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from data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;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is not modelled.</a:t>
                </a:r>
              </a:p>
              <a:p>
                <a:pPr marL="800100" lvl="1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Good at prediction</a:t>
                </a: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Maximum likelihood estimation provides a unified framework for fitting in these statistical models. Ability to perform statistical inference, hypothesis testing, …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Hypothesis testing to assess the goodness-of-fit.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Improvement can be made by regularization (bias variance trade-off).</a:t>
                </a: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C55B847-98D8-429F-9B04-D18FAE79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82" y="1060947"/>
                <a:ext cx="8095218" cy="5096203"/>
              </a:xfrm>
              <a:prstGeom prst="rect">
                <a:avLst/>
              </a:prstGeom>
              <a:blipFill>
                <a:blip r:embed="rId3"/>
                <a:stretch>
                  <a:fillRect l="-626" b="-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Generative model">
            <a:extLst>
              <a:ext uri="{FF2B5EF4-FFF2-40B4-BE49-F238E27FC236}">
                <a16:creationId xmlns:a16="http://schemas.microsoft.com/office/drawing/2014/main" id="{E94C4F5E-A041-4A1F-952B-7106B6A6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179" y="1138622"/>
            <a:ext cx="1981274" cy="118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scriminative model">
            <a:extLst>
              <a:ext uri="{FF2B5EF4-FFF2-40B4-BE49-F238E27FC236}">
                <a16:creationId xmlns:a16="http://schemas.microsoft.com/office/drawing/2014/main" id="{95B19206-0CCC-48F6-A5B7-6489791C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04" y="2696416"/>
            <a:ext cx="1923623" cy="11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esson 2: Statistical Learning and Model Selection">
            <a:extLst>
              <a:ext uri="{FF2B5EF4-FFF2-40B4-BE49-F238E27FC236}">
                <a16:creationId xmlns:a16="http://schemas.microsoft.com/office/drawing/2014/main" id="{781289A7-2ABC-46D4-A5FA-69716322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06" y="4432139"/>
            <a:ext cx="2269620" cy="15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21B875-88C0-F664-C2BE-CC60255A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883065-7487-468E-9950-B3EB170A5A5C}"/>
              </a:ext>
            </a:extLst>
          </p:cNvPr>
          <p:cNvSpPr txBox="1">
            <a:spLocks/>
          </p:cNvSpPr>
          <p:nvPr/>
        </p:nvSpPr>
        <p:spPr>
          <a:xfrm>
            <a:off x="411224" y="135838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Further Topics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5B4765-1C5F-45F5-BBEC-AD07760EA83E}"/>
                  </a:ext>
                </a:extLst>
              </p:cNvPr>
              <p:cNvSpPr txBox="1"/>
              <p:nvPr/>
            </p:nvSpPr>
            <p:spPr>
              <a:xfrm>
                <a:off x="699331" y="769592"/>
                <a:ext cx="8904813" cy="3232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Regression: more flexible models of the mean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(the uncertainty of the data is still assumed, e.g., from exponential families.)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Generalized additive models (GAM)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(Fixed)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to model nonlinear relations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Regularization to control model complexity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5B4765-1C5F-45F5-BBEC-AD07760E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31" y="769592"/>
                <a:ext cx="8904813" cy="3232231"/>
              </a:xfrm>
              <a:prstGeom prst="rect">
                <a:avLst/>
              </a:prstGeom>
              <a:blipFill>
                <a:blip r:embed="rId3"/>
                <a:stretch>
                  <a:fillRect l="-713" t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0DCECDCC-2187-4983-B547-6F2E1B47BB15}"/>
              </a:ext>
            </a:extLst>
          </p:cNvPr>
          <p:cNvGrpSpPr/>
          <p:nvPr/>
        </p:nvGrpSpPr>
        <p:grpSpPr>
          <a:xfrm>
            <a:off x="1893903" y="2343003"/>
            <a:ext cx="4066021" cy="714830"/>
            <a:chOff x="1375119" y="1995172"/>
            <a:chExt cx="6333799" cy="111351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9A1EA71-AB4B-4AC2-98AB-7F7F194A4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5119" y="2307799"/>
              <a:ext cx="814875" cy="45862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54F9DA5-AA76-40AA-93A8-6B9A47B1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9994" y="2399932"/>
              <a:ext cx="462718" cy="27435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4A12374-FF78-4188-AA7A-CE6E5BB10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7225" y="2031746"/>
              <a:ext cx="1560137" cy="1076945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C10FEBE-0845-4182-8122-221F2E7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4504" y="1995172"/>
              <a:ext cx="3644414" cy="1056471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2695604-7674-4119-A599-12C166F54024}"/>
              </a:ext>
            </a:extLst>
          </p:cNvPr>
          <p:cNvGrpSpPr/>
          <p:nvPr/>
        </p:nvGrpSpPr>
        <p:grpSpPr>
          <a:xfrm>
            <a:off x="1651354" y="3528665"/>
            <a:ext cx="4963008" cy="1024072"/>
            <a:chOff x="2361360" y="3824251"/>
            <a:chExt cx="4938766" cy="101907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226A7D9-01AD-4968-9D57-768BA0E4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1360" y="3824251"/>
              <a:ext cx="4825215" cy="101309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80FA2FB2-EA1C-4220-9BA8-AA6B3C73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3691" y="4462275"/>
              <a:ext cx="1447984" cy="381046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90141B0-E712-44EE-A9F1-4219EA7FF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38125" y="4425938"/>
              <a:ext cx="362001" cy="276264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9C56422-0550-4F4B-B49B-6777D4892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9052" y="4410925"/>
            <a:ext cx="4367424" cy="176843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1A29532-B34F-468C-B108-5B9D2331B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6571" y="1913976"/>
            <a:ext cx="2020283" cy="1377729"/>
          </a:xfrm>
          <a:prstGeom prst="rect">
            <a:avLst/>
          </a:prstGeom>
        </p:spPr>
      </p:pic>
      <p:pic>
        <p:nvPicPr>
          <p:cNvPr id="38" name="Picture 4" descr="Introduction to Statistical Learning">
            <a:extLst>
              <a:ext uri="{FF2B5EF4-FFF2-40B4-BE49-F238E27FC236}">
                <a16:creationId xmlns:a16="http://schemas.microsoft.com/office/drawing/2014/main" id="{A52EB027-D279-4467-80CA-8E1B19868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9" t="10901" r="19393" b="32013"/>
          <a:stretch/>
        </p:blipFill>
        <p:spPr bwMode="auto">
          <a:xfrm>
            <a:off x="7156801" y="4245571"/>
            <a:ext cx="1489284" cy="18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6779446-9598-4B41-A2BD-FA1235ADE2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4420" y="4236765"/>
            <a:ext cx="2414591" cy="181816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65909C9B-FD5F-497E-A6ED-A023BBAE18C4}"/>
              </a:ext>
            </a:extLst>
          </p:cNvPr>
          <p:cNvSpPr txBox="1"/>
          <p:nvPr/>
        </p:nvSpPr>
        <p:spPr>
          <a:xfrm>
            <a:off x="7102014" y="3794751"/>
            <a:ext cx="1989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6B5470-79C0-88BD-CF63-35D75023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518500B-2532-4893-A2F6-30C77C288E8C}"/>
              </a:ext>
            </a:extLst>
          </p:cNvPr>
          <p:cNvSpPr txBox="1">
            <a:spLocks/>
          </p:cNvSpPr>
          <p:nvPr/>
        </p:nvSpPr>
        <p:spPr>
          <a:xfrm>
            <a:off x="411224" y="135838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Further Topics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CA2105-532A-4C05-BE08-149B8C140356}"/>
                  </a:ext>
                </a:extLst>
              </p:cNvPr>
              <p:cNvSpPr txBox="1"/>
              <p:nvPr/>
            </p:nvSpPr>
            <p:spPr>
              <a:xfrm>
                <a:off x="647561" y="872231"/>
                <a:ext cx="8095218" cy="775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Regression: beyond modeling the mean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Generalized Additive Models for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Location, Scale and Shape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(GAMLSS)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CA2105-532A-4C05-BE08-149B8C140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1" y="872231"/>
                <a:ext cx="8095218" cy="775020"/>
              </a:xfrm>
              <a:prstGeom prst="rect">
                <a:avLst/>
              </a:prstGeom>
              <a:blipFill>
                <a:blip r:embed="rId2"/>
                <a:stretch>
                  <a:fillRect l="-469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F92DE83-ADFD-4DDE-B99C-8975DE54E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1" y="2485713"/>
            <a:ext cx="3487682" cy="24635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CDD147-1BC2-4D88-BA6E-79214F14BC2B}"/>
              </a:ext>
            </a:extLst>
          </p:cNvPr>
          <p:cNvSpPr txBox="1"/>
          <p:nvPr/>
        </p:nvSpPr>
        <p:spPr>
          <a:xfrm>
            <a:off x="1351270" y="1839381"/>
            <a:ext cx="202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linear model assumptions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CD87F7-A997-4D9E-AEE8-169AC552C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38" y="5163046"/>
            <a:ext cx="1706619" cy="7580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B62278-CABD-4E1E-905C-9D2E4C8FE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399" y="2578862"/>
            <a:ext cx="3544817" cy="2463599"/>
          </a:xfrm>
          <a:prstGeom prst="rect">
            <a:avLst/>
          </a:prstGeom>
        </p:spPr>
      </p:pic>
      <p:pic>
        <p:nvPicPr>
          <p:cNvPr id="9218" name="Picture 2" descr="inserir a descrição da imagem aqui">
            <a:extLst>
              <a:ext uri="{FF2B5EF4-FFF2-40B4-BE49-F238E27FC236}">
                <a16:creationId xmlns:a16="http://schemas.microsoft.com/office/drawing/2014/main" id="{D99D3BB6-6E77-4B1D-914E-8C8E2DD7E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67" y="1791344"/>
            <a:ext cx="3286460" cy="205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serir a descrição da imagem aqui">
            <a:extLst>
              <a:ext uri="{FF2B5EF4-FFF2-40B4-BE49-F238E27FC236}">
                <a16:creationId xmlns:a16="http://schemas.microsoft.com/office/drawing/2014/main" id="{A5E5E3E8-4775-43EF-B572-26EDA3BB7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27" y="4027627"/>
            <a:ext cx="3252672" cy="20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0F4269A-30F5-4533-8CD8-4783B638D37B}"/>
              </a:ext>
            </a:extLst>
          </p:cNvPr>
          <p:cNvSpPr txBox="1"/>
          <p:nvPr/>
        </p:nvSpPr>
        <p:spPr>
          <a:xfrm>
            <a:off x="8430469" y="2116381"/>
            <a:ext cx="299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GAMLSS assumptions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1A6DF2-7BCF-452C-9C88-D864C36C57A6}"/>
              </a:ext>
            </a:extLst>
          </p:cNvPr>
          <p:cNvSpPr txBox="1"/>
          <p:nvPr/>
        </p:nvSpPr>
        <p:spPr>
          <a:xfrm>
            <a:off x="8430469" y="5470443"/>
            <a:ext cx="2823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https://www.gamlss.com/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AE349D-33C4-35AF-9250-1530C7AD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5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6883065-7487-468E-9950-B3EB170A5A5C}"/>
              </a:ext>
            </a:extLst>
          </p:cNvPr>
          <p:cNvSpPr txBox="1">
            <a:spLocks/>
          </p:cNvSpPr>
          <p:nvPr/>
        </p:nvSpPr>
        <p:spPr>
          <a:xfrm>
            <a:off x="411224" y="135838"/>
            <a:ext cx="10917175" cy="592300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Further Topics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5B4765-1C5F-45F5-BBEC-AD07760EA83E}"/>
                  </a:ext>
                </a:extLst>
              </p:cNvPr>
              <p:cNvSpPr txBox="1"/>
              <p:nvPr/>
            </p:nvSpPr>
            <p:spPr>
              <a:xfrm>
                <a:off x="699331" y="769592"/>
                <a:ext cx="8904813" cy="555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Fixed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to model complex functions: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b="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𝑝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𝑗𝑚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Arial" panose="020B0604020202020204" pitchFamily="34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zh-CN" dirty="0">
                  <a:solidFill>
                    <a:srgbClr val="3333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Adaptive basis functions 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model complex functions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Cambria Math" panose="02040503050406030204" pitchFamily="18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a </a:t>
                </a:r>
                <a:r>
                  <a:rPr lang="en-US" altLang="zh-CN" dirty="0">
                    <a:solidFill>
                      <a:srgbClr val="3333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learnable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internal representation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Representation learning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: one essence of </a:t>
                </a: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deep learning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5B4765-1C5F-45F5-BBEC-AD07760E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31" y="769592"/>
                <a:ext cx="8904813" cy="5551520"/>
              </a:xfrm>
              <a:prstGeom prst="rect">
                <a:avLst/>
              </a:prstGeom>
              <a:blipFill>
                <a:blip r:embed="rId3"/>
                <a:stretch>
                  <a:fillRect l="-571" b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6B5470-79C0-88BD-CF63-35D75023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A93660-A074-0903-C46B-BDF19A2B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004" y="2376601"/>
            <a:ext cx="3621225" cy="5210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CCCD6A-B7AF-60F8-3DE3-BE8972FB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268" y="2376601"/>
            <a:ext cx="4420152" cy="5297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974B76-2B92-FDF8-DDD3-24CCBCE84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70" y="3115273"/>
            <a:ext cx="2681900" cy="2361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2FAB61-CA54-7E76-B4F6-53D51A6A2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115273"/>
            <a:ext cx="3966756" cy="23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C43A-F26B-412F-B477-BFBD6C4BA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6433"/>
            <a:ext cx="9144000" cy="238760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247795-AD76-58D2-C1B2-CB3E2951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4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15199EB-1D6F-4990-A749-8C9B2751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72" y="790717"/>
            <a:ext cx="8265255" cy="462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B3B5DF-3968-42DA-B428-8E3D6EF7FD3D}"/>
              </a:ext>
            </a:extLst>
          </p:cNvPr>
          <p:cNvSpPr txBox="1"/>
          <p:nvPr/>
        </p:nvSpPr>
        <p:spPr>
          <a:xfrm>
            <a:off x="1963372" y="5618390"/>
            <a:ext cx="6174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“Fooling automated surveillance cameras: </a:t>
            </a:r>
            <a:r>
              <a:rPr lang="en-US" altLang="zh-CN" i="0" dirty="0">
                <a:solidFill>
                  <a:srgbClr val="33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adversarial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patches to attack person detection”, S. Thys, et al, 2019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F3B983-E603-D2D1-24C0-7BB37755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7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FD77BE-9F04-4BEB-A02B-FB9ED188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53" y="2328346"/>
            <a:ext cx="4183095" cy="1652035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9AFA04A-1E2E-4A23-A813-1809565E9785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002440-A85B-4A4D-8638-B2D0D1197D07}"/>
                  </a:ext>
                </a:extLst>
              </p:cNvPr>
              <p:cNvSpPr txBox="1"/>
              <p:nvPr/>
            </p:nvSpPr>
            <p:spPr>
              <a:xfrm>
                <a:off x="853544" y="1016014"/>
                <a:ext cx="8371546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To achieve a sparse solution, we can use another penalty.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Instead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-norm, Tibshirani</a:t>
                </a:r>
                <a:r>
                  <a:rPr lang="en-US" altLang="zh-CN" baseline="300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proposed to 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-norm for regularization, giving the LASSO estimate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B002440-A85B-4A4D-8638-B2D0D1197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44" y="1016014"/>
                <a:ext cx="8371546" cy="1289905"/>
              </a:xfrm>
              <a:prstGeom prst="rect">
                <a:avLst/>
              </a:prstGeom>
              <a:blipFill>
                <a:blip r:embed="rId3"/>
                <a:stretch>
                  <a:fillRect l="-45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6BB44782-7E19-4018-A778-6F5812C9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781" y="4529314"/>
            <a:ext cx="5300561" cy="6501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59A970-068D-4033-8B16-507BEB70E848}"/>
              </a:ext>
            </a:extLst>
          </p:cNvPr>
          <p:cNvSpPr txBox="1"/>
          <p:nvPr/>
        </p:nvSpPr>
        <p:spPr>
          <a:xfrm>
            <a:off x="853544" y="4007751"/>
            <a:ext cx="435618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the intercept term:</a:t>
            </a:r>
          </a:p>
        </p:txBody>
      </p:sp>
      <p:pic>
        <p:nvPicPr>
          <p:cNvPr id="1026" name="Picture 2" descr="Robert Tibshirani | Department of Statistics">
            <a:extLst>
              <a:ext uri="{FF2B5EF4-FFF2-40B4-BE49-F238E27FC236}">
                <a16:creationId xmlns:a16="http://schemas.microsoft.com/office/drawing/2014/main" id="{5695DE76-851C-455E-BD13-4636AA48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903" y="1448722"/>
            <a:ext cx="1466303" cy="14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A08C717-5159-45C8-A46D-0152E7A7A36D}"/>
              </a:ext>
            </a:extLst>
          </p:cNvPr>
          <p:cNvSpPr txBox="1"/>
          <p:nvPr/>
        </p:nvSpPr>
        <p:spPr>
          <a:xfrm>
            <a:off x="9349283" y="3124280"/>
            <a:ext cx="170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Robert </a:t>
            </a:r>
            <a:r>
              <a:rPr lang="en-GB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Tibshirani</a:t>
            </a:r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</a:p>
          <a:p>
            <a:r>
              <a:rPr lang="en-GB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(1956 – 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3D457D-020B-4A76-889A-15BF685F91BB}"/>
              </a:ext>
            </a:extLst>
          </p:cNvPr>
          <p:cNvSpPr txBox="1"/>
          <p:nvPr/>
        </p:nvSpPr>
        <p:spPr>
          <a:xfrm>
            <a:off x="9052458" y="4029010"/>
            <a:ext cx="2462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Tibshirani (1996), “Regression Shrinkage and Selection via the Lasso”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55ECF8-467A-4811-9BF6-7AF89965AEB3}"/>
              </a:ext>
            </a:extLst>
          </p:cNvPr>
          <p:cNvSpPr txBox="1"/>
          <p:nvPr/>
        </p:nvSpPr>
        <p:spPr>
          <a:xfrm>
            <a:off x="853544" y="5247058"/>
            <a:ext cx="636629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name of LASSO really tells what it does: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Least Absolute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Selection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3333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Shrinkage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Operator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61F5A6-EC11-28AA-F1F6-84AB609C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7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76B74F4-C0E1-410D-AECF-EDD97F02502A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BE16B5-C672-4333-9BB4-6B5917E67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65" b="49285"/>
          <a:stretch/>
        </p:blipFill>
        <p:spPr>
          <a:xfrm>
            <a:off x="3242841" y="921993"/>
            <a:ext cx="4344833" cy="86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AACD49-593B-4767-8883-236C53A65B0F}"/>
                  </a:ext>
                </a:extLst>
              </p:cNvPr>
              <p:cNvSpPr txBox="1"/>
              <p:nvPr/>
            </p:nvSpPr>
            <p:spPr>
              <a:xfrm>
                <a:off x="890055" y="1786468"/>
                <a:ext cx="9735611" cy="422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get the linear regression estimate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=∞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we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lasso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in between, we are balancing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fitting the linear model and shrinking the coefficients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penalty causes some coefficients to be shrunken to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zero exactly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Ability to perform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variable selection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No exact solution, but can be solved via convex optimization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Off-the-shelf quadratic program solver does not scale well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AACD49-593B-4767-8883-236C53A65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55" y="1786468"/>
                <a:ext cx="9735611" cy="4220899"/>
              </a:xfrm>
              <a:prstGeom prst="rect">
                <a:avLst/>
              </a:prstGeom>
              <a:blipFill>
                <a:blip r:embed="rId3"/>
                <a:stretch>
                  <a:fillRect l="-391" b="-1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E5F51B-A59E-1ECB-A7BC-12C03E1B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3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9D80FC0-DD11-461A-A8B3-6A1F526A5DCC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—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E7F16E-8C4D-46EB-B446-CC351C7A601D}"/>
              </a:ext>
            </a:extLst>
          </p:cNvPr>
          <p:cNvSpPr txBox="1"/>
          <p:nvPr/>
        </p:nvSpPr>
        <p:spPr>
          <a:xfrm>
            <a:off x="796922" y="1109135"/>
            <a:ext cx="6383524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issue of computation cost is one reason why LASSO did not get much attention at the beginning.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Tibshirani's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supervisor,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Efron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solved the problem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LARS (least-angle regression) algorithm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Very efficient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Geometric insights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LASSO started being widely used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Coordinate descent algorithms are the mostly popular for solving LASSO nowadays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Less insights offered but simpler and more flexible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BC1F1AC-86A5-43E9-82A8-D7B6EB2C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32" y="1231294"/>
            <a:ext cx="1796569" cy="149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E05A30-E3CA-490E-9082-3D8AF50143C4}"/>
              </a:ext>
            </a:extLst>
          </p:cNvPr>
          <p:cNvSpPr txBox="1"/>
          <p:nvPr/>
        </p:nvSpPr>
        <p:spPr>
          <a:xfrm>
            <a:off x="8719620" y="2883579"/>
            <a:ext cx="2120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Bradley </a:t>
            </a:r>
            <a:r>
              <a:rPr lang="en-GB" altLang="zh-CN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Efron</a:t>
            </a:r>
            <a:r>
              <a:rPr lang="en-GB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(1938 - )</a:t>
            </a:r>
          </a:p>
        </p:txBody>
      </p:sp>
      <p:pic>
        <p:nvPicPr>
          <p:cNvPr id="4100" name="Picture 4" descr="Coordinate descent - Wikipedia">
            <a:extLst>
              <a:ext uri="{FF2B5EF4-FFF2-40B4-BE49-F238E27FC236}">
                <a16:creationId xmlns:a16="http://schemas.microsoft.com/office/drawing/2014/main" id="{05C4630D-6B11-4959-844F-A7E8C7AA8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903" y="3346500"/>
            <a:ext cx="2792025" cy="27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BE0289-2997-F212-E24A-1A5A09E2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E1F9D26-1579-4870-BAE5-704C3A2FD692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—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 A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FBF7CB-1A5F-405D-A0A4-A0390CF80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0" r="43426"/>
          <a:stretch/>
        </p:blipFill>
        <p:spPr>
          <a:xfrm>
            <a:off x="584812" y="1629460"/>
            <a:ext cx="2838046" cy="25118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DF8493-B1E6-4234-90A7-EB5C57F6C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35" y="1170099"/>
            <a:ext cx="3743150" cy="3193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FCCD80-DDB2-4B22-B4A5-0017F149A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26" t="26791" r="904" b="19402"/>
          <a:stretch/>
        </p:blipFill>
        <p:spPr>
          <a:xfrm>
            <a:off x="986463" y="4228875"/>
            <a:ext cx="2253976" cy="17739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F8F6A9-89FE-4EC1-8D96-993FEA3A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6" y="1122057"/>
            <a:ext cx="3325908" cy="3386081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288FA0B6-3BF4-4465-B1C9-6793A42DC733}"/>
              </a:ext>
            </a:extLst>
          </p:cNvPr>
          <p:cNvSpPr/>
          <p:nvPr/>
        </p:nvSpPr>
        <p:spPr>
          <a:xfrm>
            <a:off x="10286309" y="3228391"/>
            <a:ext cx="454044" cy="460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31F538-3F91-4671-AA99-EB8D03C224B6}"/>
                  </a:ext>
                </a:extLst>
              </p:cNvPr>
              <p:cNvSpPr txBox="1"/>
              <p:nvPr/>
            </p:nvSpPr>
            <p:spPr>
              <a:xfrm>
                <a:off x="3873325" y="4493412"/>
                <a:ext cx="7067820" cy="1495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Generally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bias increases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(amount of shrinkage) increases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variance decreases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(amount of shrinkage) increases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prediction error (or MSE) is comparably to ridge regression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31F538-3F91-4671-AA99-EB8D03C2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325" y="4493412"/>
                <a:ext cx="7067820" cy="1495218"/>
              </a:xfrm>
              <a:prstGeom prst="rect">
                <a:avLst/>
              </a:prstGeom>
              <a:blipFill>
                <a:blip r:embed="rId5"/>
                <a:stretch>
                  <a:fillRect l="-717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095D67-65B5-5B09-677B-3AB193DC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ECB2742-981D-4CB9-A88C-81D33914DE24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—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 B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E3AB6-C4AE-4996-BDDA-F28525E5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55" y="2397117"/>
            <a:ext cx="3413083" cy="3225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1963E7-8075-46D9-8296-79B75BEF2FBE}"/>
                  </a:ext>
                </a:extLst>
              </p:cNvPr>
              <p:cNvSpPr txBox="1"/>
              <p:nvPr/>
            </p:nvSpPr>
            <p:spPr>
              <a:xfrm>
                <a:off x="1101655" y="1053427"/>
                <a:ext cx="4036875" cy="1058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true coefficients are all moderately large (between 0.5 and 1).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1963E7-8075-46D9-8296-79B75BEF2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55" y="1053427"/>
                <a:ext cx="4036875" cy="1058944"/>
              </a:xfrm>
              <a:prstGeom prst="rect">
                <a:avLst/>
              </a:prstGeom>
              <a:blipFill>
                <a:blip r:embed="rId3"/>
                <a:stretch>
                  <a:fillRect l="-1254" t="-2381" r="-3135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83CF8E-A257-460F-8798-10523F5A3DF6}"/>
                  </a:ext>
                </a:extLst>
              </p:cNvPr>
              <p:cNvSpPr txBox="1"/>
              <p:nvPr/>
            </p:nvSpPr>
            <p:spPr>
              <a:xfrm>
                <a:off x="6366379" y="1053427"/>
                <a:ext cx="4576604" cy="1058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As opposed to ridge regression the variance doesn't decrease fast enough to make the lasso favorable for small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83CF8E-A257-460F-8798-10523F5A3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79" y="1053427"/>
                <a:ext cx="4576604" cy="1058944"/>
              </a:xfrm>
              <a:prstGeom prst="rect">
                <a:avLst/>
              </a:prstGeom>
              <a:blipFill>
                <a:blip r:embed="rId4"/>
                <a:stretch>
                  <a:fillRect l="-1108" t="-238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49BD616-90FC-4501-A306-51DE7785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951" y="2202027"/>
            <a:ext cx="3415509" cy="340375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844636-4CCD-D092-91BE-8CFBB43E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5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A7AB10A-E589-4AC6-9DF3-3068F7ECAA2B}"/>
              </a:ext>
            </a:extLst>
          </p:cNvPr>
          <p:cNvSpPr txBox="1">
            <a:spLocks/>
          </p:cNvSpPr>
          <p:nvPr/>
        </p:nvSpPr>
        <p:spPr>
          <a:xfrm>
            <a:off x="411224" y="94384"/>
            <a:ext cx="10917175" cy="675208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5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LASSO —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D737A93-32C7-4D39-87B9-6B634D133372}"/>
                  </a:ext>
                </a:extLst>
              </p:cNvPr>
              <p:cNvSpPr txBox="1"/>
              <p:nvPr/>
            </p:nvSpPr>
            <p:spPr>
              <a:xfrm>
                <a:off x="1139302" y="1040297"/>
                <a:ext cx="4476308" cy="1061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=50,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=30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The true coefficients: 10 are large (between 0.5 and 1) and 20 are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exactly 0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D737A93-32C7-4D39-87B9-6B634D133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02" y="1040297"/>
                <a:ext cx="4476308" cy="1061381"/>
              </a:xfrm>
              <a:prstGeom prst="rect">
                <a:avLst/>
              </a:prstGeom>
              <a:blipFill>
                <a:blip r:embed="rId3"/>
                <a:stretch>
                  <a:fillRect l="-1130" t="-238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777044E-BF1F-443E-B127-187BDBE1EF38}"/>
              </a:ext>
            </a:extLst>
          </p:cNvPr>
          <p:cNvSpPr txBox="1"/>
          <p:nvPr/>
        </p:nvSpPr>
        <p:spPr>
          <a:xfrm>
            <a:off x="6802438" y="1206496"/>
            <a:ext cx="3444805" cy="728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LASSO performs well (better than ridge regression).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EA26E5-B992-496E-A685-57F66BFB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372" y="2600907"/>
            <a:ext cx="3160536" cy="30864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7018B5-CB29-4B69-A15B-549058121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438" y="2330201"/>
            <a:ext cx="3160536" cy="33847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BF29E9-FBC5-2F8B-02E1-DACAA466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1D2E-44AF-4133-A0BC-9780968406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32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1757</Words>
  <Application>Microsoft Macintosh PowerPoint</Application>
  <PresentationFormat>宽屏</PresentationFormat>
  <Paragraphs>247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Consolas</vt:lpstr>
      <vt:lpstr>Wingdings</vt:lpstr>
      <vt:lpstr>Office 主题​​</vt:lpstr>
      <vt:lpstr>Regression with Regularization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bo</dc:creator>
  <cp:lastModifiedBy>bo li</cp:lastModifiedBy>
  <cp:revision>50</cp:revision>
  <dcterms:created xsi:type="dcterms:W3CDTF">2022-04-09T01:35:55Z</dcterms:created>
  <dcterms:modified xsi:type="dcterms:W3CDTF">2023-03-25T08:29:06Z</dcterms:modified>
</cp:coreProperties>
</file>